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7" r:id="rId5"/>
    <p:sldId id="258" r:id="rId6"/>
    <p:sldId id="291" r:id="rId7"/>
    <p:sldId id="296" r:id="rId8"/>
    <p:sldId id="260" r:id="rId9"/>
    <p:sldId id="298" r:id="rId10"/>
    <p:sldId id="261" r:id="rId11"/>
    <p:sldId id="264" r:id="rId12"/>
    <p:sldId id="268" r:id="rId13"/>
    <p:sldId id="270" r:id="rId14"/>
    <p:sldId id="272" r:id="rId15"/>
    <p:sldId id="274" r:id="rId16"/>
    <p:sldId id="275" r:id="rId17"/>
    <p:sldId id="281" r:id="rId18"/>
    <p:sldId id="282" r:id="rId19"/>
    <p:sldId id="284" r:id="rId20"/>
    <p:sldId id="299" r:id="rId21"/>
    <p:sldId id="286" r:id="rId22"/>
    <p:sldId id="287" r:id="rId23"/>
    <p:sldId id="292" r:id="rId24"/>
    <p:sldId id="293" r:id="rId25"/>
    <p:sldId id="294" r:id="rId26"/>
    <p:sldId id="297" r:id="rId27"/>
    <p:sldId id="30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C9ECB"/>
    <a:srgbClr val="BCC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27FE4F-3B3D-478F-A41B-3959C1CC9264}" v="121" dt="2025-06-23T06:05:03.317"/>
    <p1510:client id="{55B6F92B-AB51-48A4-42E8-1F2B3812592C}" v="4" dt="2025-06-23T06:00:10.1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102"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Phillips" userId="e79736f4-fd57-4889-a894-639ab2726320" providerId="ADAL" clId="{0927FE4F-3B3D-478F-A41B-3959C1CC9264}"/>
    <pc:docChg chg="undo redo custSel addSld delSld modSld">
      <pc:chgData name="Sam Phillips" userId="e79736f4-fd57-4889-a894-639ab2726320" providerId="ADAL" clId="{0927FE4F-3B3D-478F-A41B-3959C1CC9264}" dt="2025-06-23T06:05:01.526" v="1052" actId="313"/>
      <pc:docMkLst>
        <pc:docMk/>
      </pc:docMkLst>
      <pc:sldChg chg="modSp mod">
        <pc:chgData name="Sam Phillips" userId="e79736f4-fd57-4889-a894-639ab2726320" providerId="ADAL" clId="{0927FE4F-3B3D-478F-A41B-3959C1CC9264}" dt="2025-06-22T08:17:18.493" v="47" actId="20577"/>
        <pc:sldMkLst>
          <pc:docMk/>
          <pc:sldMk cId="3952240921" sldId="257"/>
        </pc:sldMkLst>
        <pc:spChg chg="mod">
          <ac:chgData name="Sam Phillips" userId="e79736f4-fd57-4889-a894-639ab2726320" providerId="ADAL" clId="{0927FE4F-3B3D-478F-A41B-3959C1CC9264}" dt="2025-06-22T08:17:18.493" v="47" actId="20577"/>
          <ac:spMkLst>
            <pc:docMk/>
            <pc:sldMk cId="3952240921" sldId="257"/>
            <ac:spMk id="2" creationId="{27A6AE40-C051-C6EC-844C-1899BF1708E4}"/>
          </ac:spMkLst>
        </pc:spChg>
        <pc:spChg chg="mod">
          <ac:chgData name="Sam Phillips" userId="e79736f4-fd57-4889-a894-639ab2726320" providerId="ADAL" clId="{0927FE4F-3B3D-478F-A41B-3959C1CC9264}" dt="2025-06-22T08:01:49.368" v="33" actId="114"/>
          <ac:spMkLst>
            <pc:docMk/>
            <pc:sldMk cId="3952240921" sldId="257"/>
            <ac:spMk id="3" creationId="{70117810-F404-A9EF-6816-62DA374D3278}"/>
          </ac:spMkLst>
        </pc:spChg>
      </pc:sldChg>
      <pc:sldChg chg="addSp delSp modSp mod">
        <pc:chgData name="Sam Phillips" userId="e79736f4-fd57-4889-a894-639ab2726320" providerId="ADAL" clId="{0927FE4F-3B3D-478F-A41B-3959C1CC9264}" dt="2025-06-22T09:56:55.508" v="1017" actId="1076"/>
        <pc:sldMkLst>
          <pc:docMk/>
          <pc:sldMk cId="3247311054" sldId="258"/>
        </pc:sldMkLst>
        <pc:spChg chg="mod">
          <ac:chgData name="Sam Phillips" userId="e79736f4-fd57-4889-a894-639ab2726320" providerId="ADAL" clId="{0927FE4F-3B3D-478F-A41B-3959C1CC9264}" dt="2025-06-22T09:56:42.543" v="1012" actId="20577"/>
          <ac:spMkLst>
            <pc:docMk/>
            <pc:sldMk cId="3247311054" sldId="258"/>
            <ac:spMk id="2" creationId="{6A16639F-C289-B203-8BA2-AC17B61F40C2}"/>
          </ac:spMkLst>
        </pc:spChg>
        <pc:spChg chg="del mod">
          <ac:chgData name="Sam Phillips" userId="e79736f4-fd57-4889-a894-639ab2726320" providerId="ADAL" clId="{0927FE4F-3B3D-478F-A41B-3959C1CC9264}" dt="2025-06-22T09:56:44.865" v="1013" actId="478"/>
          <ac:spMkLst>
            <pc:docMk/>
            <pc:sldMk cId="3247311054" sldId="258"/>
            <ac:spMk id="3" creationId="{384A9324-9F9F-068B-74D5-58DFD7248786}"/>
          </ac:spMkLst>
        </pc:spChg>
        <pc:spChg chg="mod">
          <ac:chgData name="Sam Phillips" userId="e79736f4-fd57-4889-a894-639ab2726320" providerId="ADAL" clId="{0927FE4F-3B3D-478F-A41B-3959C1CC9264}" dt="2025-06-22T09:56:55.508" v="1017" actId="1076"/>
          <ac:spMkLst>
            <pc:docMk/>
            <pc:sldMk cId="3247311054" sldId="258"/>
            <ac:spMk id="4" creationId="{3527CD80-16E1-20F2-E8E3-42ABD92A582E}"/>
          </ac:spMkLst>
        </pc:spChg>
        <pc:picChg chg="add mod modCrop">
          <ac:chgData name="Sam Phillips" userId="e79736f4-fd57-4889-a894-639ab2726320" providerId="ADAL" clId="{0927FE4F-3B3D-478F-A41B-3959C1CC9264}" dt="2025-06-22T09:56:28.906" v="1003" actId="14100"/>
          <ac:picMkLst>
            <pc:docMk/>
            <pc:sldMk cId="3247311054" sldId="258"/>
            <ac:picMk id="6" creationId="{5B99C7EA-E7B9-3E10-1EE1-61ABF02CE528}"/>
          </ac:picMkLst>
        </pc:picChg>
      </pc:sldChg>
      <pc:sldChg chg="delSp modSp del mod">
        <pc:chgData name="Sam Phillips" userId="e79736f4-fd57-4889-a894-639ab2726320" providerId="ADAL" clId="{0927FE4F-3B3D-478F-A41B-3959C1CC9264}" dt="2025-06-22T08:50:10.333" v="769" actId="47"/>
        <pc:sldMkLst>
          <pc:docMk/>
          <pc:sldMk cId="3375232842" sldId="259"/>
        </pc:sldMkLst>
        <pc:spChg chg="mod">
          <ac:chgData name="Sam Phillips" userId="e79736f4-fd57-4889-a894-639ab2726320" providerId="ADAL" clId="{0927FE4F-3B3D-478F-A41B-3959C1CC9264}" dt="2025-06-22T08:18:36.090" v="113" actId="27636"/>
          <ac:spMkLst>
            <pc:docMk/>
            <pc:sldMk cId="3375232842" sldId="259"/>
            <ac:spMk id="4" creationId="{97A9990A-72FD-BFE1-6F96-F0A909DAE58E}"/>
          </ac:spMkLst>
        </pc:spChg>
        <pc:spChg chg="mod">
          <ac:chgData name="Sam Phillips" userId="e79736f4-fd57-4889-a894-639ab2726320" providerId="ADAL" clId="{0927FE4F-3B3D-478F-A41B-3959C1CC9264}" dt="2025-06-22T08:50:05.889" v="767" actId="21"/>
          <ac:spMkLst>
            <pc:docMk/>
            <pc:sldMk cId="3375232842" sldId="259"/>
            <ac:spMk id="5" creationId="{7D1967C0-B85F-8103-9BF8-DCADEEB544D1}"/>
          </ac:spMkLst>
        </pc:spChg>
        <pc:picChg chg="del">
          <ac:chgData name="Sam Phillips" userId="e79736f4-fd57-4889-a894-639ab2726320" providerId="ADAL" clId="{0927FE4F-3B3D-478F-A41B-3959C1CC9264}" dt="2025-06-22T08:18:55.667" v="114" actId="478"/>
          <ac:picMkLst>
            <pc:docMk/>
            <pc:sldMk cId="3375232842" sldId="259"/>
            <ac:picMk id="10" creationId="{3FC09557-D845-901E-59A0-075E49BB4762}"/>
          </ac:picMkLst>
        </pc:picChg>
      </pc:sldChg>
      <pc:sldChg chg="addSp delSp modSp mod">
        <pc:chgData name="Sam Phillips" userId="e79736f4-fd57-4889-a894-639ab2726320" providerId="ADAL" clId="{0927FE4F-3B3D-478F-A41B-3959C1CC9264}" dt="2025-06-22T09:46:34.053" v="783" actId="27614"/>
        <pc:sldMkLst>
          <pc:docMk/>
          <pc:sldMk cId="2552975991" sldId="260"/>
        </pc:sldMkLst>
        <pc:spChg chg="mod">
          <ac:chgData name="Sam Phillips" userId="e79736f4-fd57-4889-a894-639ab2726320" providerId="ADAL" clId="{0927FE4F-3B3D-478F-A41B-3959C1CC9264}" dt="2025-06-22T08:18:59.855" v="116" actId="20577"/>
          <ac:spMkLst>
            <pc:docMk/>
            <pc:sldMk cId="2552975991" sldId="260"/>
            <ac:spMk id="2" creationId="{EA6E0C8E-FA9E-1D7E-8024-61812C6405CE}"/>
          </ac:spMkLst>
        </pc:spChg>
        <pc:spChg chg="mod">
          <ac:chgData name="Sam Phillips" userId="e79736f4-fd57-4889-a894-639ab2726320" providerId="ADAL" clId="{0927FE4F-3B3D-478F-A41B-3959C1CC9264}" dt="2025-06-22T08:50:08.547" v="768"/>
          <ac:spMkLst>
            <pc:docMk/>
            <pc:sldMk cId="2552975991" sldId="260"/>
            <ac:spMk id="4" creationId="{FF5664C2-125C-EFC8-59F8-CDD2477E5CE2}"/>
          </ac:spMkLst>
        </pc:spChg>
        <pc:spChg chg="add del mod">
          <ac:chgData name="Sam Phillips" userId="e79736f4-fd57-4889-a894-639ab2726320" providerId="ADAL" clId="{0927FE4F-3B3D-478F-A41B-3959C1CC9264}" dt="2025-06-22T09:46:31.474" v="782"/>
          <ac:spMkLst>
            <pc:docMk/>
            <pc:sldMk cId="2552975991" sldId="260"/>
            <ac:spMk id="6" creationId="{5EE56623-09BD-9BF3-83C3-BFA6270814A4}"/>
          </ac:spMkLst>
        </pc:spChg>
        <pc:picChg chg="add mod">
          <ac:chgData name="Sam Phillips" userId="e79736f4-fd57-4889-a894-639ab2726320" providerId="ADAL" clId="{0927FE4F-3B3D-478F-A41B-3959C1CC9264}" dt="2025-06-22T09:45:55.054" v="771"/>
          <ac:picMkLst>
            <pc:docMk/>
            <pc:sldMk cId="2552975991" sldId="260"/>
            <ac:picMk id="8" creationId="{A6ECE33F-1E8F-C3A6-9B94-9B505D7996D2}"/>
          </ac:picMkLst>
        </pc:picChg>
        <pc:picChg chg="add mod">
          <ac:chgData name="Sam Phillips" userId="e79736f4-fd57-4889-a894-639ab2726320" providerId="ADAL" clId="{0927FE4F-3B3D-478F-A41B-3959C1CC9264}" dt="2025-06-22T09:46:34.053" v="783" actId="27614"/>
          <ac:picMkLst>
            <pc:docMk/>
            <pc:sldMk cId="2552975991" sldId="260"/>
            <ac:picMk id="10" creationId="{382B6A4C-19BD-DD02-639D-6136906E5DDF}"/>
          </ac:picMkLst>
        </pc:picChg>
        <pc:picChg chg="del">
          <ac:chgData name="Sam Phillips" userId="e79736f4-fd57-4889-a894-639ab2726320" providerId="ADAL" clId="{0927FE4F-3B3D-478F-A41B-3959C1CC9264}" dt="2025-06-22T08:19:16.825" v="123" actId="478"/>
          <ac:picMkLst>
            <pc:docMk/>
            <pc:sldMk cId="2552975991" sldId="260"/>
            <ac:picMk id="12" creationId="{B34CB890-D9A4-5425-8A04-226499C17EFA}"/>
          </ac:picMkLst>
        </pc:picChg>
      </pc:sldChg>
      <pc:sldChg chg="addSp delSp modSp mod">
        <pc:chgData name="Sam Phillips" userId="e79736f4-fd57-4889-a894-639ab2726320" providerId="ADAL" clId="{0927FE4F-3B3D-478F-A41B-3959C1CC9264}" dt="2025-06-22T09:57:42.463" v="1044" actId="20577"/>
        <pc:sldMkLst>
          <pc:docMk/>
          <pc:sldMk cId="78835257" sldId="261"/>
        </pc:sldMkLst>
        <pc:spChg chg="mod">
          <ac:chgData name="Sam Phillips" userId="e79736f4-fd57-4889-a894-639ab2726320" providerId="ADAL" clId="{0927FE4F-3B3D-478F-A41B-3959C1CC9264}" dt="2025-06-22T08:19:09.962" v="121" actId="20577"/>
          <ac:spMkLst>
            <pc:docMk/>
            <pc:sldMk cId="78835257" sldId="261"/>
            <ac:spMk id="2" creationId="{20A4A136-B155-CAEF-64F6-4092D27C7C12}"/>
          </ac:spMkLst>
        </pc:spChg>
        <pc:spChg chg="mod">
          <ac:chgData name="Sam Phillips" userId="e79736f4-fd57-4889-a894-639ab2726320" providerId="ADAL" clId="{0927FE4F-3B3D-478F-A41B-3959C1CC9264}" dt="2025-06-22T09:57:42.463" v="1044" actId="20577"/>
          <ac:spMkLst>
            <pc:docMk/>
            <pc:sldMk cId="78835257" sldId="261"/>
            <ac:spMk id="4" creationId="{F1502CE0-B00B-24EB-AD59-64CF19677D17}"/>
          </ac:spMkLst>
        </pc:spChg>
        <pc:spChg chg="add del mod">
          <ac:chgData name="Sam Phillips" userId="e79736f4-fd57-4889-a894-639ab2726320" providerId="ADAL" clId="{0927FE4F-3B3D-478F-A41B-3959C1CC9264}" dt="2025-06-22T09:47:31.351" v="786"/>
          <ac:spMkLst>
            <pc:docMk/>
            <pc:sldMk cId="78835257" sldId="261"/>
            <ac:spMk id="5" creationId="{903B8D7B-62E2-254A-9FFC-1428771F7FE7}"/>
          </ac:spMkLst>
        </pc:spChg>
        <pc:spChg chg="del">
          <ac:chgData name="Sam Phillips" userId="e79736f4-fd57-4889-a894-639ab2726320" providerId="ADAL" clId="{0927FE4F-3B3D-478F-A41B-3959C1CC9264}" dt="2025-06-22T08:49:57.439" v="764" actId="478"/>
          <ac:spMkLst>
            <pc:docMk/>
            <pc:sldMk cId="78835257" sldId="261"/>
            <ac:spMk id="10" creationId="{D6EC2524-0397-1FB8-69ED-AE71201F793E}"/>
          </ac:spMkLst>
        </pc:spChg>
        <pc:picChg chg="add mod">
          <ac:chgData name="Sam Phillips" userId="e79736f4-fd57-4889-a894-639ab2726320" providerId="ADAL" clId="{0927FE4F-3B3D-478F-A41B-3959C1CC9264}" dt="2025-06-22T09:47:27.427" v="785"/>
          <ac:picMkLst>
            <pc:docMk/>
            <pc:sldMk cId="78835257" sldId="261"/>
            <ac:picMk id="7" creationId="{84F59813-E4C1-8ECB-F6D4-DDD6057C91E3}"/>
          </ac:picMkLst>
        </pc:picChg>
        <pc:picChg chg="add mod">
          <ac:chgData name="Sam Phillips" userId="e79736f4-fd57-4889-a894-639ab2726320" providerId="ADAL" clId="{0927FE4F-3B3D-478F-A41B-3959C1CC9264}" dt="2025-06-22T09:47:33.937" v="787" actId="27614"/>
          <ac:picMkLst>
            <pc:docMk/>
            <pc:sldMk cId="78835257" sldId="261"/>
            <ac:picMk id="9" creationId="{7C74160E-682C-5107-6C51-25A292B9FAAC}"/>
          </ac:picMkLst>
        </pc:picChg>
        <pc:picChg chg="del">
          <ac:chgData name="Sam Phillips" userId="e79736f4-fd57-4889-a894-639ab2726320" providerId="ADAL" clId="{0927FE4F-3B3D-478F-A41B-3959C1CC9264}" dt="2025-06-22T08:19:12.693" v="122" actId="478"/>
          <ac:picMkLst>
            <pc:docMk/>
            <pc:sldMk cId="78835257" sldId="261"/>
            <ac:picMk id="13" creationId="{6F4112BC-CAD9-458D-4C87-CB4FF48F4739}"/>
          </ac:picMkLst>
        </pc:picChg>
      </pc:sldChg>
      <pc:sldChg chg="addSp delSp modSp del mod">
        <pc:chgData name="Sam Phillips" userId="e79736f4-fd57-4889-a894-639ab2726320" providerId="ADAL" clId="{0927FE4F-3B3D-478F-A41B-3959C1CC9264}" dt="2025-06-22T08:50:01.835" v="766" actId="47"/>
        <pc:sldMkLst>
          <pc:docMk/>
          <pc:sldMk cId="2934994620" sldId="263"/>
        </pc:sldMkLst>
        <pc:spChg chg="mod">
          <ac:chgData name="Sam Phillips" userId="e79736f4-fd57-4889-a894-639ab2726320" providerId="ADAL" clId="{0927FE4F-3B3D-478F-A41B-3959C1CC9264}" dt="2025-06-22T08:23:31.050" v="180" actId="20577"/>
          <ac:spMkLst>
            <pc:docMk/>
            <pc:sldMk cId="2934994620" sldId="263"/>
            <ac:spMk id="2" creationId="{690D583E-5D2B-0853-22C7-945EAD01DC33}"/>
          </ac:spMkLst>
        </pc:spChg>
        <pc:spChg chg="mod">
          <ac:chgData name="Sam Phillips" userId="e79736f4-fd57-4889-a894-639ab2726320" providerId="ADAL" clId="{0927FE4F-3B3D-478F-A41B-3959C1CC9264}" dt="2025-06-22T08:49:43.488" v="755" actId="21"/>
          <ac:spMkLst>
            <pc:docMk/>
            <pc:sldMk cId="2934994620" sldId="263"/>
            <ac:spMk id="4" creationId="{D740B7E9-E233-B7DF-FA22-D80C72A9A5BF}"/>
          </ac:spMkLst>
        </pc:spChg>
        <pc:spChg chg="add mod">
          <ac:chgData name="Sam Phillips" userId="e79736f4-fd57-4889-a894-639ab2726320" providerId="ADAL" clId="{0927FE4F-3B3D-478F-A41B-3959C1CC9264}" dt="2025-06-22T08:23:41.607" v="183" actId="478"/>
          <ac:spMkLst>
            <pc:docMk/>
            <pc:sldMk cId="2934994620" sldId="263"/>
            <ac:spMk id="6" creationId="{CB4D5887-984F-9C9C-17D2-BC9E7E4831C6}"/>
          </ac:spMkLst>
        </pc:spChg>
        <pc:picChg chg="del">
          <ac:chgData name="Sam Phillips" userId="e79736f4-fd57-4889-a894-639ab2726320" providerId="ADAL" clId="{0927FE4F-3B3D-478F-A41B-3959C1CC9264}" dt="2025-06-22T08:23:41.607" v="183" actId="478"/>
          <ac:picMkLst>
            <pc:docMk/>
            <pc:sldMk cId="2934994620" sldId="263"/>
            <ac:picMk id="10" creationId="{389D32A5-6C3B-CA5D-5891-497F364F9ED4}"/>
          </ac:picMkLst>
        </pc:picChg>
      </pc:sldChg>
      <pc:sldChg chg="addSp delSp modSp mod">
        <pc:chgData name="Sam Phillips" userId="e79736f4-fd57-4889-a894-639ab2726320" providerId="ADAL" clId="{0927FE4F-3B3D-478F-A41B-3959C1CC9264}" dt="2025-06-23T06:04:39.749" v="1045" actId="313"/>
        <pc:sldMkLst>
          <pc:docMk/>
          <pc:sldMk cId="567326692" sldId="264"/>
        </pc:sldMkLst>
        <pc:spChg chg="mod">
          <ac:chgData name="Sam Phillips" userId="e79736f4-fd57-4889-a894-639ab2726320" providerId="ADAL" clId="{0927FE4F-3B3D-478F-A41B-3959C1CC9264}" dt="2025-06-22T08:23:58.251" v="185" actId="20577"/>
          <ac:spMkLst>
            <pc:docMk/>
            <pc:sldMk cId="567326692" sldId="264"/>
            <ac:spMk id="2" creationId="{DE5F6446-2988-34DB-513B-0A81AA9F0B74}"/>
          </ac:spMkLst>
        </pc:spChg>
        <pc:spChg chg="mod">
          <ac:chgData name="Sam Phillips" userId="e79736f4-fd57-4889-a894-639ab2726320" providerId="ADAL" clId="{0927FE4F-3B3D-478F-A41B-3959C1CC9264}" dt="2025-06-23T06:04:39.749" v="1045" actId="313"/>
          <ac:spMkLst>
            <pc:docMk/>
            <pc:sldMk cId="567326692" sldId="264"/>
            <ac:spMk id="4" creationId="{9DB7F85B-5CAF-ACA3-D631-EC095142C8F3}"/>
          </ac:spMkLst>
        </pc:spChg>
        <pc:spChg chg="add del mod">
          <ac:chgData name="Sam Phillips" userId="e79736f4-fd57-4889-a894-639ab2726320" providerId="ADAL" clId="{0927FE4F-3B3D-478F-A41B-3959C1CC9264}" dt="2025-06-22T09:47:40.907" v="788"/>
          <ac:spMkLst>
            <pc:docMk/>
            <pc:sldMk cId="567326692" sldId="264"/>
            <ac:spMk id="6" creationId="{129413EE-0831-C94D-5AAA-83D57D4EB8BF}"/>
          </ac:spMkLst>
        </pc:spChg>
        <pc:spChg chg="add del mod">
          <ac:chgData name="Sam Phillips" userId="e79736f4-fd57-4889-a894-639ab2726320" providerId="ADAL" clId="{0927FE4F-3B3D-478F-A41B-3959C1CC9264}" dt="2025-06-22T09:47:54.159" v="793"/>
          <ac:spMkLst>
            <pc:docMk/>
            <pc:sldMk cId="567326692" sldId="264"/>
            <ac:spMk id="11" creationId="{DE3DC9F6-6370-1A7D-7F47-A402A3305A9D}"/>
          </ac:spMkLst>
        </pc:spChg>
        <pc:picChg chg="del">
          <ac:chgData name="Sam Phillips" userId="e79736f4-fd57-4889-a894-639ab2726320" providerId="ADAL" clId="{0927FE4F-3B3D-478F-A41B-3959C1CC9264}" dt="2025-06-22T08:24:03.618" v="188" actId="478"/>
          <ac:picMkLst>
            <pc:docMk/>
            <pc:sldMk cId="567326692" sldId="264"/>
            <ac:picMk id="8" creationId="{FEB311F2-8FB4-578A-88ED-6FB0FDDAA1E5}"/>
          </ac:picMkLst>
        </pc:picChg>
        <pc:picChg chg="add del mod">
          <ac:chgData name="Sam Phillips" userId="e79736f4-fd57-4889-a894-639ab2726320" providerId="ADAL" clId="{0927FE4F-3B3D-478F-A41B-3959C1CC9264}" dt="2025-06-22T09:47:48.874" v="792" actId="478"/>
          <ac:picMkLst>
            <pc:docMk/>
            <pc:sldMk cId="567326692" sldId="264"/>
            <ac:picMk id="9" creationId="{1B6EA92D-50FF-F4A1-B596-5E20EEABCA64}"/>
          </ac:picMkLst>
        </pc:picChg>
        <pc:picChg chg="add mod">
          <ac:chgData name="Sam Phillips" userId="e79736f4-fd57-4889-a894-639ab2726320" providerId="ADAL" clId="{0927FE4F-3B3D-478F-A41B-3959C1CC9264}" dt="2025-06-22T09:47:56.845" v="794" actId="27614"/>
          <ac:picMkLst>
            <pc:docMk/>
            <pc:sldMk cId="567326692" sldId="264"/>
            <ac:picMk id="13" creationId="{D9A0E2B5-1D48-A187-9791-682948DC88BC}"/>
          </ac:picMkLst>
        </pc:picChg>
      </pc:sldChg>
      <pc:sldChg chg="addSp delSp modSp del mod">
        <pc:chgData name="Sam Phillips" userId="e79736f4-fd57-4889-a894-639ab2726320" providerId="ADAL" clId="{0927FE4F-3B3D-478F-A41B-3959C1CC9264}" dt="2025-06-22T08:49:40.851" v="754" actId="47"/>
        <pc:sldMkLst>
          <pc:docMk/>
          <pc:sldMk cId="3002679576" sldId="266"/>
        </pc:sldMkLst>
        <pc:spChg chg="mod">
          <ac:chgData name="Sam Phillips" userId="e79736f4-fd57-4889-a894-639ab2726320" providerId="ADAL" clId="{0927FE4F-3B3D-478F-A41B-3959C1CC9264}" dt="2025-06-22T08:24:13.122" v="190" actId="20577"/>
          <ac:spMkLst>
            <pc:docMk/>
            <pc:sldMk cId="3002679576" sldId="266"/>
            <ac:spMk id="2" creationId="{CD93806F-48E1-5B22-6FF8-55C9D5936F43}"/>
          </ac:spMkLst>
        </pc:spChg>
        <pc:spChg chg="mod">
          <ac:chgData name="Sam Phillips" userId="e79736f4-fd57-4889-a894-639ab2726320" providerId="ADAL" clId="{0927FE4F-3B3D-478F-A41B-3959C1CC9264}" dt="2025-06-22T08:49:35.029" v="750" actId="21"/>
          <ac:spMkLst>
            <pc:docMk/>
            <pc:sldMk cId="3002679576" sldId="266"/>
            <ac:spMk id="4" creationId="{CF01E63F-ECAB-CAC5-B028-B79EBC3EA987}"/>
          </ac:spMkLst>
        </pc:spChg>
        <pc:spChg chg="add mod">
          <ac:chgData name="Sam Phillips" userId="e79736f4-fd57-4889-a894-639ab2726320" providerId="ADAL" clId="{0927FE4F-3B3D-478F-A41B-3959C1CC9264}" dt="2025-06-22T08:24:20.528" v="194" actId="478"/>
          <ac:spMkLst>
            <pc:docMk/>
            <pc:sldMk cId="3002679576" sldId="266"/>
            <ac:spMk id="5" creationId="{4BEE2F73-C822-12A1-75C0-FF696CCDA6F8}"/>
          </ac:spMkLst>
        </pc:spChg>
        <pc:picChg chg="del">
          <ac:chgData name="Sam Phillips" userId="e79736f4-fd57-4889-a894-639ab2726320" providerId="ADAL" clId="{0927FE4F-3B3D-478F-A41B-3959C1CC9264}" dt="2025-06-22T08:24:20.528" v="194" actId="478"/>
          <ac:picMkLst>
            <pc:docMk/>
            <pc:sldMk cId="3002679576" sldId="266"/>
            <ac:picMk id="10" creationId="{89C5BB2C-5FAF-0AE7-A09F-AB5381EB1F30}"/>
          </ac:picMkLst>
        </pc:picChg>
      </pc:sldChg>
      <pc:sldChg chg="addSp delSp modSp mod">
        <pc:chgData name="Sam Phillips" userId="e79736f4-fd57-4889-a894-639ab2726320" providerId="ADAL" clId="{0927FE4F-3B3D-478F-A41B-3959C1CC9264}" dt="2025-06-23T06:04:41.927" v="1046" actId="313"/>
        <pc:sldMkLst>
          <pc:docMk/>
          <pc:sldMk cId="3751740295" sldId="268"/>
        </pc:sldMkLst>
        <pc:spChg chg="add del mod">
          <ac:chgData name="Sam Phillips" userId="e79736f4-fd57-4889-a894-639ab2726320" providerId="ADAL" clId="{0927FE4F-3B3D-478F-A41B-3959C1CC9264}" dt="2025-06-22T09:47:44.760" v="790"/>
          <ac:spMkLst>
            <pc:docMk/>
            <pc:sldMk cId="3751740295" sldId="268"/>
            <ac:spMk id="3" creationId="{2893C5DC-C395-06FE-B0FD-7967BC8E33C6}"/>
          </ac:spMkLst>
        </pc:spChg>
        <pc:spChg chg="mod">
          <ac:chgData name="Sam Phillips" userId="e79736f4-fd57-4889-a894-639ab2726320" providerId="ADAL" clId="{0927FE4F-3B3D-478F-A41B-3959C1CC9264}" dt="2025-06-23T06:04:41.927" v="1046" actId="313"/>
          <ac:spMkLst>
            <pc:docMk/>
            <pc:sldMk cId="3751740295" sldId="268"/>
            <ac:spMk id="4" creationId="{A076BBAF-76F7-041A-1FF3-525CFD9CA21E}"/>
          </ac:spMkLst>
        </pc:spChg>
        <pc:spChg chg="mod">
          <ac:chgData name="Sam Phillips" userId="e79736f4-fd57-4889-a894-639ab2726320" providerId="ADAL" clId="{0927FE4F-3B3D-478F-A41B-3959C1CC9264}" dt="2025-06-22T08:29:38.750" v="251" actId="20577"/>
          <ac:spMkLst>
            <pc:docMk/>
            <pc:sldMk cId="3751740295" sldId="268"/>
            <ac:spMk id="7" creationId="{EC142BB3-AB0E-7211-A625-21579EB118C3}"/>
          </ac:spMkLst>
        </pc:spChg>
        <pc:picChg chg="add mod">
          <ac:chgData name="Sam Phillips" userId="e79736f4-fd57-4889-a894-639ab2726320" providerId="ADAL" clId="{0927FE4F-3B3D-478F-A41B-3959C1CC9264}" dt="2025-06-22T09:47:47.547" v="791" actId="27614"/>
          <ac:picMkLst>
            <pc:docMk/>
            <pc:sldMk cId="3751740295" sldId="268"/>
            <ac:picMk id="8" creationId="{12F1DCE6-BC90-44D1-DD62-21AEEC365E88}"/>
          </ac:picMkLst>
        </pc:picChg>
        <pc:picChg chg="del">
          <ac:chgData name="Sam Phillips" userId="e79736f4-fd57-4889-a894-639ab2726320" providerId="ADAL" clId="{0927FE4F-3B3D-478F-A41B-3959C1CC9264}" dt="2025-06-22T08:30:54.101" v="355" actId="478"/>
          <ac:picMkLst>
            <pc:docMk/>
            <pc:sldMk cId="3751740295" sldId="268"/>
            <ac:picMk id="10" creationId="{192F6FE5-D705-8999-C073-49C06522BE3D}"/>
          </ac:picMkLst>
        </pc:picChg>
      </pc:sldChg>
      <pc:sldChg chg="addSp delSp modSp del mod">
        <pc:chgData name="Sam Phillips" userId="e79736f4-fd57-4889-a894-639ab2726320" providerId="ADAL" clId="{0927FE4F-3B3D-478F-A41B-3959C1CC9264}" dt="2025-06-22T08:49:31.768" v="749" actId="47"/>
        <pc:sldMkLst>
          <pc:docMk/>
          <pc:sldMk cId="1096865301" sldId="269"/>
        </pc:sldMkLst>
        <pc:spChg chg="mod">
          <ac:chgData name="Sam Phillips" userId="e79736f4-fd57-4889-a894-639ab2726320" providerId="ADAL" clId="{0927FE4F-3B3D-478F-A41B-3959C1CC9264}" dt="2025-06-22T08:31:01.253" v="357" actId="20577"/>
          <ac:spMkLst>
            <pc:docMk/>
            <pc:sldMk cId="1096865301" sldId="269"/>
            <ac:spMk id="2" creationId="{B3A8B1D5-80DD-EF5A-48CE-A95ECEDBCF58}"/>
          </ac:spMkLst>
        </pc:spChg>
        <pc:spChg chg="mod">
          <ac:chgData name="Sam Phillips" userId="e79736f4-fd57-4889-a894-639ab2726320" providerId="ADAL" clId="{0927FE4F-3B3D-478F-A41B-3959C1CC9264}" dt="2025-06-22T08:49:18.230" v="738" actId="21"/>
          <ac:spMkLst>
            <pc:docMk/>
            <pc:sldMk cId="1096865301" sldId="269"/>
            <ac:spMk id="4" creationId="{0525838B-E7DA-2AF8-9F5B-27E43AEB7CDD}"/>
          </ac:spMkLst>
        </pc:spChg>
        <pc:spChg chg="add mod">
          <ac:chgData name="Sam Phillips" userId="e79736f4-fd57-4889-a894-639ab2726320" providerId="ADAL" clId="{0927FE4F-3B3D-478F-A41B-3959C1CC9264}" dt="2025-06-22T08:31:06.244" v="359" actId="478"/>
          <ac:spMkLst>
            <pc:docMk/>
            <pc:sldMk cId="1096865301" sldId="269"/>
            <ac:spMk id="5" creationId="{A7A78803-780F-E296-E66E-A06249481428}"/>
          </ac:spMkLst>
        </pc:spChg>
        <pc:picChg chg="del">
          <ac:chgData name="Sam Phillips" userId="e79736f4-fd57-4889-a894-639ab2726320" providerId="ADAL" clId="{0927FE4F-3B3D-478F-A41B-3959C1CC9264}" dt="2025-06-22T08:31:06.244" v="359" actId="478"/>
          <ac:picMkLst>
            <pc:docMk/>
            <pc:sldMk cId="1096865301" sldId="269"/>
            <ac:picMk id="8" creationId="{4C660BD0-D664-9473-5E12-32BBD432ABE6}"/>
          </ac:picMkLst>
        </pc:picChg>
      </pc:sldChg>
      <pc:sldChg chg="addSp delSp modSp mod">
        <pc:chgData name="Sam Phillips" userId="e79736f4-fd57-4889-a894-639ab2726320" providerId="ADAL" clId="{0927FE4F-3B3D-478F-A41B-3959C1CC9264}" dt="2025-06-22T09:48:07.921" v="796" actId="27614"/>
        <pc:sldMkLst>
          <pc:docMk/>
          <pc:sldMk cId="1873866431" sldId="270"/>
        </pc:sldMkLst>
        <pc:spChg chg="mod">
          <ac:chgData name="Sam Phillips" userId="e79736f4-fd57-4889-a894-639ab2726320" providerId="ADAL" clId="{0927FE4F-3B3D-478F-A41B-3959C1CC9264}" dt="2025-06-22T08:31:35.307" v="390" actId="20577"/>
          <ac:spMkLst>
            <pc:docMk/>
            <pc:sldMk cId="1873866431" sldId="270"/>
            <ac:spMk id="2" creationId="{12AC857D-A429-02F0-9734-313DE85CD666}"/>
          </ac:spMkLst>
        </pc:spChg>
        <pc:spChg chg="mod">
          <ac:chgData name="Sam Phillips" userId="e79736f4-fd57-4889-a894-639ab2726320" providerId="ADAL" clId="{0927FE4F-3B3D-478F-A41B-3959C1CC9264}" dt="2025-06-22T08:32:12.865" v="404" actId="20577"/>
          <ac:spMkLst>
            <pc:docMk/>
            <pc:sldMk cId="1873866431" sldId="270"/>
            <ac:spMk id="4" creationId="{3237D4A5-CB21-9D53-E24B-38FBFD9C6DA3}"/>
          </ac:spMkLst>
        </pc:spChg>
        <pc:spChg chg="del">
          <ac:chgData name="Sam Phillips" userId="e79736f4-fd57-4889-a894-639ab2726320" providerId="ADAL" clId="{0927FE4F-3B3D-478F-A41B-3959C1CC9264}" dt="2025-06-22T08:32:15.057" v="405" actId="478"/>
          <ac:spMkLst>
            <pc:docMk/>
            <pc:sldMk cId="1873866431" sldId="270"/>
            <ac:spMk id="5" creationId="{2D4E3E7F-DE7E-092C-7F77-0BAFA23B209A}"/>
          </ac:spMkLst>
        </pc:spChg>
        <pc:spChg chg="add del mod">
          <ac:chgData name="Sam Phillips" userId="e79736f4-fd57-4889-a894-639ab2726320" providerId="ADAL" clId="{0927FE4F-3B3D-478F-A41B-3959C1CC9264}" dt="2025-06-22T09:48:05.103" v="795"/>
          <ac:spMkLst>
            <pc:docMk/>
            <pc:sldMk cId="1873866431" sldId="270"/>
            <ac:spMk id="7" creationId="{CE1B0347-DD62-D0CC-DDBE-39706720FAB4}"/>
          </ac:spMkLst>
        </pc:spChg>
        <pc:picChg chg="add mod">
          <ac:chgData name="Sam Phillips" userId="e79736f4-fd57-4889-a894-639ab2726320" providerId="ADAL" clId="{0927FE4F-3B3D-478F-A41B-3959C1CC9264}" dt="2025-06-22T09:48:07.921" v="796" actId="27614"/>
          <ac:picMkLst>
            <pc:docMk/>
            <pc:sldMk cId="1873866431" sldId="270"/>
            <ac:picMk id="9" creationId="{8CBF3160-3DB0-AB87-D570-32CE05913AAE}"/>
          </ac:picMkLst>
        </pc:picChg>
        <pc:picChg chg="del">
          <ac:chgData name="Sam Phillips" userId="e79736f4-fd57-4889-a894-639ab2726320" providerId="ADAL" clId="{0927FE4F-3B3D-478F-A41B-3959C1CC9264}" dt="2025-06-22T08:31:23.130" v="388" actId="478"/>
          <ac:picMkLst>
            <pc:docMk/>
            <pc:sldMk cId="1873866431" sldId="270"/>
            <ac:picMk id="14" creationId="{21DA5698-BB7A-753C-0BC2-F1201BAEDCA0}"/>
          </ac:picMkLst>
        </pc:picChg>
      </pc:sldChg>
      <pc:sldChg chg="addSp delSp modSp mod">
        <pc:chgData name="Sam Phillips" userId="e79736f4-fd57-4889-a894-639ab2726320" providerId="ADAL" clId="{0927FE4F-3B3D-478F-A41B-3959C1CC9264}" dt="2025-06-22T09:48:12.979" v="799" actId="962"/>
        <pc:sldMkLst>
          <pc:docMk/>
          <pc:sldMk cId="2319458155" sldId="272"/>
        </pc:sldMkLst>
        <pc:spChg chg="mod">
          <ac:chgData name="Sam Phillips" userId="e79736f4-fd57-4889-a894-639ab2726320" providerId="ADAL" clId="{0927FE4F-3B3D-478F-A41B-3959C1CC9264}" dt="2025-06-22T08:32:24.711" v="407" actId="20577"/>
          <ac:spMkLst>
            <pc:docMk/>
            <pc:sldMk cId="2319458155" sldId="272"/>
            <ac:spMk id="2" creationId="{7015F388-D653-44C4-BDBE-45B34785A2AC}"/>
          </ac:spMkLst>
        </pc:spChg>
        <pc:spChg chg="mod">
          <ac:chgData name="Sam Phillips" userId="e79736f4-fd57-4889-a894-639ab2726320" providerId="ADAL" clId="{0927FE4F-3B3D-478F-A41B-3959C1CC9264}" dt="2025-06-22T08:49:10.127" v="736"/>
          <ac:spMkLst>
            <pc:docMk/>
            <pc:sldMk cId="2319458155" sldId="272"/>
            <ac:spMk id="4" creationId="{12892572-C94A-0C73-E640-7E9B04BDA14A}"/>
          </ac:spMkLst>
        </pc:spChg>
        <pc:spChg chg="add del mod">
          <ac:chgData name="Sam Phillips" userId="e79736f4-fd57-4889-a894-639ab2726320" providerId="ADAL" clId="{0927FE4F-3B3D-478F-A41B-3959C1CC9264}" dt="2025-06-22T09:48:09.952" v="797"/>
          <ac:spMkLst>
            <pc:docMk/>
            <pc:sldMk cId="2319458155" sldId="272"/>
            <ac:spMk id="7" creationId="{1826FD99-F180-A434-83E8-2C7BED9E4D3A}"/>
          </ac:spMkLst>
        </pc:spChg>
        <pc:picChg chg="del">
          <ac:chgData name="Sam Phillips" userId="e79736f4-fd57-4889-a894-639ab2726320" providerId="ADAL" clId="{0927FE4F-3B3D-478F-A41B-3959C1CC9264}" dt="2025-06-22T08:32:25.987" v="408" actId="478"/>
          <ac:picMkLst>
            <pc:docMk/>
            <pc:sldMk cId="2319458155" sldId="272"/>
            <ac:picMk id="8" creationId="{6379F207-2BA4-EBFD-76AE-79641CA4BC28}"/>
          </ac:picMkLst>
        </pc:picChg>
        <pc:picChg chg="add mod">
          <ac:chgData name="Sam Phillips" userId="e79736f4-fd57-4889-a894-639ab2726320" providerId="ADAL" clId="{0927FE4F-3B3D-478F-A41B-3959C1CC9264}" dt="2025-06-22T09:48:12.979" v="799" actId="962"/>
          <ac:picMkLst>
            <pc:docMk/>
            <pc:sldMk cId="2319458155" sldId="272"/>
            <ac:picMk id="10" creationId="{4629C089-3B2F-BB34-0E95-BE271F4CF3CF}"/>
          </ac:picMkLst>
        </pc:picChg>
      </pc:sldChg>
      <pc:sldChg chg="addSp delSp modSp del mod">
        <pc:chgData name="Sam Phillips" userId="e79736f4-fd57-4889-a894-639ab2726320" providerId="ADAL" clId="{0927FE4F-3B3D-478F-A41B-3959C1CC9264}" dt="2025-06-22T08:49:13.799" v="737" actId="47"/>
        <pc:sldMkLst>
          <pc:docMk/>
          <pc:sldMk cId="982868683" sldId="273"/>
        </pc:sldMkLst>
        <pc:spChg chg="mod">
          <ac:chgData name="Sam Phillips" userId="e79736f4-fd57-4889-a894-639ab2726320" providerId="ADAL" clId="{0927FE4F-3B3D-478F-A41B-3959C1CC9264}" dt="2025-06-22T08:33:04.714" v="441" actId="20577"/>
          <ac:spMkLst>
            <pc:docMk/>
            <pc:sldMk cId="982868683" sldId="273"/>
            <ac:spMk id="2" creationId="{F7CDDD15-B616-DD7A-322E-10151D891C41}"/>
          </ac:spMkLst>
        </pc:spChg>
        <pc:spChg chg="mod">
          <ac:chgData name="Sam Phillips" userId="e79736f4-fd57-4889-a894-639ab2726320" providerId="ADAL" clId="{0927FE4F-3B3D-478F-A41B-3959C1CC9264}" dt="2025-06-22T08:49:07.660" v="734" actId="21"/>
          <ac:spMkLst>
            <pc:docMk/>
            <pc:sldMk cId="982868683" sldId="273"/>
            <ac:spMk id="4" creationId="{C99740D4-28BA-F95D-2204-DC8D46419EA3}"/>
          </ac:spMkLst>
        </pc:spChg>
        <pc:spChg chg="add mod">
          <ac:chgData name="Sam Phillips" userId="e79736f4-fd57-4889-a894-639ab2726320" providerId="ADAL" clId="{0927FE4F-3B3D-478F-A41B-3959C1CC9264}" dt="2025-06-22T08:33:06.062" v="442" actId="478"/>
          <ac:spMkLst>
            <pc:docMk/>
            <pc:sldMk cId="982868683" sldId="273"/>
            <ac:spMk id="6" creationId="{1B2C508F-A780-49DA-1344-471442A4BF1D}"/>
          </ac:spMkLst>
        </pc:spChg>
        <pc:picChg chg="del">
          <ac:chgData name="Sam Phillips" userId="e79736f4-fd57-4889-a894-639ab2726320" providerId="ADAL" clId="{0927FE4F-3B3D-478F-A41B-3959C1CC9264}" dt="2025-06-22T08:33:06.062" v="442" actId="478"/>
          <ac:picMkLst>
            <pc:docMk/>
            <pc:sldMk cId="982868683" sldId="273"/>
            <ac:picMk id="8" creationId="{5335C478-23D6-1BDC-2C20-DA4F59EA135D}"/>
          </ac:picMkLst>
        </pc:picChg>
      </pc:sldChg>
      <pc:sldChg chg="addSp delSp modSp mod">
        <pc:chgData name="Sam Phillips" userId="e79736f4-fd57-4889-a894-639ab2726320" providerId="ADAL" clId="{0927FE4F-3B3D-478F-A41B-3959C1CC9264}" dt="2025-06-22T09:48:26.258" v="801" actId="27614"/>
        <pc:sldMkLst>
          <pc:docMk/>
          <pc:sldMk cId="3753462278" sldId="274"/>
        </pc:sldMkLst>
        <pc:spChg chg="mod">
          <ac:chgData name="Sam Phillips" userId="e79736f4-fd57-4889-a894-639ab2726320" providerId="ADAL" clId="{0927FE4F-3B3D-478F-A41B-3959C1CC9264}" dt="2025-06-22T08:33:40.359" v="474" actId="14100"/>
          <ac:spMkLst>
            <pc:docMk/>
            <pc:sldMk cId="3753462278" sldId="274"/>
            <ac:spMk id="2" creationId="{A4206F24-DCC1-63B2-B03F-EC87D906BCB4}"/>
          </ac:spMkLst>
        </pc:spChg>
        <pc:spChg chg="mod">
          <ac:chgData name="Sam Phillips" userId="e79736f4-fd57-4889-a894-639ab2726320" providerId="ADAL" clId="{0927FE4F-3B3D-478F-A41B-3959C1CC9264}" dt="2025-06-22T08:34:32.945" v="485" actId="20577"/>
          <ac:spMkLst>
            <pc:docMk/>
            <pc:sldMk cId="3753462278" sldId="274"/>
            <ac:spMk id="4" creationId="{BCE833EF-3FBB-A065-56D2-507CEA3E42DE}"/>
          </ac:spMkLst>
        </pc:spChg>
        <pc:spChg chg="add del mod">
          <ac:chgData name="Sam Phillips" userId="e79736f4-fd57-4889-a894-639ab2726320" providerId="ADAL" clId="{0927FE4F-3B3D-478F-A41B-3959C1CC9264}" dt="2025-06-22T09:48:23.454" v="800"/>
          <ac:spMkLst>
            <pc:docMk/>
            <pc:sldMk cId="3753462278" sldId="274"/>
            <ac:spMk id="6" creationId="{B60C90FB-DAF4-2C0C-718C-C76EAFB8DCE9}"/>
          </ac:spMkLst>
        </pc:spChg>
        <pc:picChg chg="del">
          <ac:chgData name="Sam Phillips" userId="e79736f4-fd57-4889-a894-639ab2726320" providerId="ADAL" clId="{0927FE4F-3B3D-478F-A41B-3959C1CC9264}" dt="2025-06-22T08:33:43.650" v="475" actId="478"/>
          <ac:picMkLst>
            <pc:docMk/>
            <pc:sldMk cId="3753462278" sldId="274"/>
            <ac:picMk id="8" creationId="{7A6C57A8-4EDA-0716-48CA-DFA307E9F6B7}"/>
          </ac:picMkLst>
        </pc:picChg>
        <pc:picChg chg="add mod">
          <ac:chgData name="Sam Phillips" userId="e79736f4-fd57-4889-a894-639ab2726320" providerId="ADAL" clId="{0927FE4F-3B3D-478F-A41B-3959C1CC9264}" dt="2025-06-22T09:48:26.258" v="801" actId="27614"/>
          <ac:picMkLst>
            <pc:docMk/>
            <pc:sldMk cId="3753462278" sldId="274"/>
            <ac:picMk id="9" creationId="{C9C2E9BE-E848-4B56-31A2-1E83E8397819}"/>
          </ac:picMkLst>
        </pc:picChg>
      </pc:sldChg>
      <pc:sldChg chg="addSp delSp modSp mod">
        <pc:chgData name="Sam Phillips" userId="e79736f4-fd57-4889-a894-639ab2726320" providerId="ADAL" clId="{0927FE4F-3B3D-478F-A41B-3959C1CC9264}" dt="2025-06-22T09:48:39.671" v="803" actId="27614"/>
        <pc:sldMkLst>
          <pc:docMk/>
          <pc:sldMk cId="2030840248" sldId="275"/>
        </pc:sldMkLst>
        <pc:spChg chg="mod">
          <ac:chgData name="Sam Phillips" userId="e79736f4-fd57-4889-a894-639ab2726320" providerId="ADAL" clId="{0927FE4F-3B3D-478F-A41B-3959C1CC9264}" dt="2025-06-22T08:34:44.519" v="488" actId="20577"/>
          <ac:spMkLst>
            <pc:docMk/>
            <pc:sldMk cId="2030840248" sldId="275"/>
            <ac:spMk id="2" creationId="{7DDE2E59-D11A-1EF5-0C45-EEC85B112B06}"/>
          </ac:spMkLst>
        </pc:spChg>
        <pc:spChg chg="mod">
          <ac:chgData name="Sam Phillips" userId="e79736f4-fd57-4889-a894-639ab2726320" providerId="ADAL" clId="{0927FE4F-3B3D-478F-A41B-3959C1CC9264}" dt="2025-06-22T08:35:21.534" v="505" actId="20577"/>
          <ac:spMkLst>
            <pc:docMk/>
            <pc:sldMk cId="2030840248" sldId="275"/>
            <ac:spMk id="4" creationId="{3FD7EACD-6B2E-404E-063E-06957D7F18F8}"/>
          </ac:spMkLst>
        </pc:spChg>
        <pc:spChg chg="add del mod">
          <ac:chgData name="Sam Phillips" userId="e79736f4-fd57-4889-a894-639ab2726320" providerId="ADAL" clId="{0927FE4F-3B3D-478F-A41B-3959C1CC9264}" dt="2025-06-22T09:48:33.106" v="802"/>
          <ac:spMkLst>
            <pc:docMk/>
            <pc:sldMk cId="2030840248" sldId="275"/>
            <ac:spMk id="6" creationId="{FC19FC34-8014-99F6-D0A7-3FEAA7C700DC}"/>
          </ac:spMkLst>
        </pc:spChg>
        <pc:picChg chg="del">
          <ac:chgData name="Sam Phillips" userId="e79736f4-fd57-4889-a894-639ab2726320" providerId="ADAL" clId="{0927FE4F-3B3D-478F-A41B-3959C1CC9264}" dt="2025-06-22T08:34:38.929" v="486" actId="478"/>
          <ac:picMkLst>
            <pc:docMk/>
            <pc:sldMk cId="2030840248" sldId="275"/>
            <ac:picMk id="8" creationId="{E3FCCF23-BF14-3CBC-9030-BCA899BEA290}"/>
          </ac:picMkLst>
        </pc:picChg>
        <pc:picChg chg="add mod">
          <ac:chgData name="Sam Phillips" userId="e79736f4-fd57-4889-a894-639ab2726320" providerId="ADAL" clId="{0927FE4F-3B3D-478F-A41B-3959C1CC9264}" dt="2025-06-22T09:48:39.671" v="803" actId="27614"/>
          <ac:picMkLst>
            <pc:docMk/>
            <pc:sldMk cId="2030840248" sldId="275"/>
            <ac:picMk id="9" creationId="{34AC239D-7F4B-95A2-320E-0A392391CB4D}"/>
          </ac:picMkLst>
        </pc:picChg>
      </pc:sldChg>
      <pc:sldChg chg="del">
        <pc:chgData name="Sam Phillips" userId="e79736f4-fd57-4889-a894-639ab2726320" providerId="ADAL" clId="{0927FE4F-3B3D-478F-A41B-3959C1CC9264}" dt="2025-06-22T08:35:08.556" v="492" actId="47"/>
        <pc:sldMkLst>
          <pc:docMk/>
          <pc:sldMk cId="4169088686" sldId="276"/>
        </pc:sldMkLst>
      </pc:sldChg>
      <pc:sldChg chg="del">
        <pc:chgData name="Sam Phillips" userId="e79736f4-fd57-4889-a894-639ab2726320" providerId="ADAL" clId="{0927FE4F-3B3D-478F-A41B-3959C1CC9264}" dt="2025-06-22T08:35:08.556" v="492" actId="47"/>
        <pc:sldMkLst>
          <pc:docMk/>
          <pc:sldMk cId="2288950272" sldId="277"/>
        </pc:sldMkLst>
      </pc:sldChg>
      <pc:sldChg chg="del">
        <pc:chgData name="Sam Phillips" userId="e79736f4-fd57-4889-a894-639ab2726320" providerId="ADAL" clId="{0927FE4F-3B3D-478F-A41B-3959C1CC9264}" dt="2025-06-22T08:35:08.556" v="492" actId="47"/>
        <pc:sldMkLst>
          <pc:docMk/>
          <pc:sldMk cId="4057615501" sldId="278"/>
        </pc:sldMkLst>
      </pc:sldChg>
      <pc:sldChg chg="del">
        <pc:chgData name="Sam Phillips" userId="e79736f4-fd57-4889-a894-639ab2726320" providerId="ADAL" clId="{0927FE4F-3B3D-478F-A41B-3959C1CC9264}" dt="2025-06-22T08:35:08.556" v="492" actId="47"/>
        <pc:sldMkLst>
          <pc:docMk/>
          <pc:sldMk cId="4203377537" sldId="279"/>
        </pc:sldMkLst>
      </pc:sldChg>
      <pc:sldChg chg="modSp mod">
        <pc:chgData name="Sam Phillips" userId="e79736f4-fd57-4889-a894-639ab2726320" providerId="ADAL" clId="{0927FE4F-3B3D-478F-A41B-3959C1CC9264}" dt="2025-06-23T06:04:47.899" v="1047" actId="313"/>
        <pc:sldMkLst>
          <pc:docMk/>
          <pc:sldMk cId="509573226" sldId="281"/>
        </pc:sldMkLst>
        <pc:spChg chg="mod">
          <ac:chgData name="Sam Phillips" userId="e79736f4-fd57-4889-a894-639ab2726320" providerId="ADAL" clId="{0927FE4F-3B3D-478F-A41B-3959C1CC9264}" dt="2025-06-23T06:04:47.899" v="1047" actId="313"/>
          <ac:spMkLst>
            <pc:docMk/>
            <pc:sldMk cId="509573226" sldId="281"/>
            <ac:spMk id="4" creationId="{716EC429-C842-FA79-AE2C-BC7F8E22454F}"/>
          </ac:spMkLst>
        </pc:spChg>
      </pc:sldChg>
      <pc:sldChg chg="addSp delSp modSp mod">
        <pc:chgData name="Sam Phillips" userId="e79736f4-fd57-4889-a894-639ab2726320" providerId="ADAL" clId="{0927FE4F-3B3D-478F-A41B-3959C1CC9264}" dt="2025-06-23T06:04:50.852" v="1049" actId="313"/>
        <pc:sldMkLst>
          <pc:docMk/>
          <pc:sldMk cId="4055974260" sldId="282"/>
        </pc:sldMkLst>
        <pc:spChg chg="mod">
          <ac:chgData name="Sam Phillips" userId="e79736f4-fd57-4889-a894-639ab2726320" providerId="ADAL" clId="{0927FE4F-3B3D-478F-A41B-3959C1CC9264}" dt="2025-06-22T09:50:03.841" v="882" actId="1038"/>
          <ac:spMkLst>
            <pc:docMk/>
            <pc:sldMk cId="4055974260" sldId="282"/>
            <ac:spMk id="2" creationId="{0D3A8264-F650-CCA8-2B65-FE79739DA304}"/>
          </ac:spMkLst>
        </pc:spChg>
        <pc:spChg chg="mod">
          <ac:chgData name="Sam Phillips" userId="e79736f4-fd57-4889-a894-639ab2726320" providerId="ADAL" clId="{0927FE4F-3B3D-478F-A41B-3959C1CC9264}" dt="2025-06-23T06:04:50.852" v="1049" actId="313"/>
          <ac:spMkLst>
            <pc:docMk/>
            <pc:sldMk cId="4055974260" sldId="282"/>
            <ac:spMk id="4" creationId="{37E4D55B-6105-454D-BBE0-61C27AA45431}"/>
          </ac:spMkLst>
        </pc:spChg>
        <pc:spChg chg="add del mod">
          <ac:chgData name="Sam Phillips" userId="e79736f4-fd57-4889-a894-639ab2726320" providerId="ADAL" clId="{0927FE4F-3B3D-478F-A41B-3959C1CC9264}" dt="2025-06-22T09:49:04.536" v="806"/>
          <ac:spMkLst>
            <pc:docMk/>
            <pc:sldMk cId="4055974260" sldId="282"/>
            <ac:spMk id="6" creationId="{2E4D7F08-0C6E-0741-ABE9-5F9E787BB59C}"/>
          </ac:spMkLst>
        </pc:spChg>
        <pc:spChg chg="add del mod">
          <ac:chgData name="Sam Phillips" userId="e79736f4-fd57-4889-a894-639ab2726320" providerId="ADAL" clId="{0927FE4F-3B3D-478F-A41B-3959C1CC9264}" dt="2025-06-22T09:49:13.548" v="816" actId="478"/>
          <ac:spMkLst>
            <pc:docMk/>
            <pc:sldMk cId="4055974260" sldId="282"/>
            <ac:spMk id="15" creationId="{48190C2D-FEAC-FBFA-F52E-019F9491380F}"/>
          </ac:spMkLst>
        </pc:spChg>
        <pc:picChg chg="del">
          <ac:chgData name="Sam Phillips" userId="e79736f4-fd57-4889-a894-639ab2726320" providerId="ADAL" clId="{0927FE4F-3B3D-478F-A41B-3959C1CC9264}" dt="2025-06-22T08:36:22.311" v="522" actId="478"/>
          <ac:picMkLst>
            <pc:docMk/>
            <pc:sldMk cId="4055974260" sldId="282"/>
            <ac:picMk id="8" creationId="{3B3A3046-F78F-1BDB-039F-49EBEC5ABEE1}"/>
          </ac:picMkLst>
        </pc:picChg>
        <pc:picChg chg="add mod">
          <ac:chgData name="Sam Phillips" userId="e79736f4-fd57-4889-a894-639ab2726320" providerId="ADAL" clId="{0927FE4F-3B3D-478F-A41B-3959C1CC9264}" dt="2025-06-22T09:49:03.104" v="805"/>
          <ac:picMkLst>
            <pc:docMk/>
            <pc:sldMk cId="4055974260" sldId="282"/>
            <ac:picMk id="9" creationId="{790AAE75-3623-6699-349F-CCDF42765A45}"/>
          </ac:picMkLst>
        </pc:picChg>
        <pc:picChg chg="add del mod">
          <ac:chgData name="Sam Phillips" userId="e79736f4-fd57-4889-a894-639ab2726320" providerId="ADAL" clId="{0927FE4F-3B3D-478F-A41B-3959C1CC9264}" dt="2025-06-22T09:49:11.801" v="815" actId="478"/>
          <ac:picMkLst>
            <pc:docMk/>
            <pc:sldMk cId="4055974260" sldId="282"/>
            <ac:picMk id="11" creationId="{B1A9A8B7-8F1B-F971-1C2F-D22ECD8D92B6}"/>
          </ac:picMkLst>
        </pc:picChg>
        <pc:picChg chg="add mod">
          <ac:chgData name="Sam Phillips" userId="e79736f4-fd57-4889-a894-639ab2726320" providerId="ADAL" clId="{0927FE4F-3B3D-478F-A41B-3959C1CC9264}" dt="2025-06-22T09:50:25.900" v="899" actId="1076"/>
          <ac:picMkLst>
            <pc:docMk/>
            <pc:sldMk cId="4055974260" sldId="282"/>
            <ac:picMk id="13" creationId="{957EC77F-A072-EDDF-A995-5E4B30E929FB}"/>
          </ac:picMkLst>
        </pc:picChg>
        <pc:picChg chg="add del mod">
          <ac:chgData name="Sam Phillips" userId="e79736f4-fd57-4889-a894-639ab2726320" providerId="ADAL" clId="{0927FE4F-3B3D-478F-A41B-3959C1CC9264}" dt="2025-06-22T09:49:15.266" v="818" actId="478"/>
          <ac:picMkLst>
            <pc:docMk/>
            <pc:sldMk cId="4055974260" sldId="282"/>
            <ac:picMk id="17" creationId="{D9478D55-DE31-B8B0-9B21-0192527D8AA8}"/>
          </ac:picMkLst>
        </pc:picChg>
      </pc:sldChg>
      <pc:sldChg chg="addSp delSp modSp mod">
        <pc:chgData name="Sam Phillips" userId="e79736f4-fd57-4889-a894-639ab2726320" providerId="ADAL" clId="{0927FE4F-3B3D-478F-A41B-3959C1CC9264}" dt="2025-06-22T09:52:07.571" v="910" actId="21"/>
        <pc:sldMkLst>
          <pc:docMk/>
          <pc:sldMk cId="3272035039" sldId="284"/>
        </pc:sldMkLst>
        <pc:spChg chg="mod">
          <ac:chgData name="Sam Phillips" userId="e79736f4-fd57-4889-a894-639ab2726320" providerId="ADAL" clId="{0927FE4F-3B3D-478F-A41B-3959C1CC9264}" dt="2025-06-22T08:35:49.489" v="510"/>
          <ac:spMkLst>
            <pc:docMk/>
            <pc:sldMk cId="3272035039" sldId="284"/>
            <ac:spMk id="2" creationId="{173873BF-41DF-4196-8252-40E8BEB45A55}"/>
          </ac:spMkLst>
        </pc:spChg>
        <pc:spChg chg="del">
          <ac:chgData name="Sam Phillips" userId="e79736f4-fd57-4889-a894-639ab2726320" providerId="ADAL" clId="{0927FE4F-3B3D-478F-A41B-3959C1CC9264}" dt="2025-06-22T08:48:43.097" v="723" actId="478"/>
          <ac:spMkLst>
            <pc:docMk/>
            <pc:sldMk cId="3272035039" sldId="284"/>
            <ac:spMk id="3" creationId="{3EE0AE2A-C827-23DD-FA13-BF2516DDD3D1}"/>
          </ac:spMkLst>
        </pc:spChg>
        <pc:spChg chg="mod">
          <ac:chgData name="Sam Phillips" userId="e79736f4-fd57-4889-a894-639ab2726320" providerId="ADAL" clId="{0927FE4F-3B3D-478F-A41B-3959C1CC9264}" dt="2025-06-22T09:52:07.571" v="910" actId="21"/>
          <ac:spMkLst>
            <pc:docMk/>
            <pc:sldMk cId="3272035039" sldId="284"/>
            <ac:spMk id="4" creationId="{787A43F2-AE03-1B54-3E4E-817EB163957E}"/>
          </ac:spMkLst>
        </pc:spChg>
        <pc:spChg chg="add del mod">
          <ac:chgData name="Sam Phillips" userId="e79736f4-fd57-4889-a894-639ab2726320" providerId="ADAL" clId="{0927FE4F-3B3D-478F-A41B-3959C1CC9264}" dt="2025-06-22T09:50:38.853" v="900"/>
          <ac:spMkLst>
            <pc:docMk/>
            <pc:sldMk cId="3272035039" sldId="284"/>
            <ac:spMk id="7" creationId="{3DE339B4-BBD8-15F5-274F-B66B053545E9}"/>
          </ac:spMkLst>
        </pc:spChg>
        <pc:picChg chg="del">
          <ac:chgData name="Sam Phillips" userId="e79736f4-fd57-4889-a894-639ab2726320" providerId="ADAL" clId="{0927FE4F-3B3D-478F-A41B-3959C1CC9264}" dt="2025-06-22T08:36:20.081" v="521" actId="478"/>
          <ac:picMkLst>
            <pc:docMk/>
            <pc:sldMk cId="3272035039" sldId="284"/>
            <ac:picMk id="8" creationId="{30E02253-B50E-3926-09E4-78D27DD19543}"/>
          </ac:picMkLst>
        </pc:picChg>
        <pc:picChg chg="add mod">
          <ac:chgData name="Sam Phillips" userId="e79736f4-fd57-4889-a894-639ab2726320" providerId="ADAL" clId="{0927FE4F-3B3D-478F-A41B-3959C1CC9264}" dt="2025-06-22T09:50:41.981" v="901" actId="27614"/>
          <ac:picMkLst>
            <pc:docMk/>
            <pc:sldMk cId="3272035039" sldId="284"/>
            <ac:picMk id="10" creationId="{512B7A11-D56D-FA19-C2E7-84A339134398}"/>
          </ac:picMkLst>
        </pc:picChg>
      </pc:sldChg>
      <pc:sldChg chg="addSp delSp modSp del mod">
        <pc:chgData name="Sam Phillips" userId="e79736f4-fd57-4889-a894-639ab2726320" providerId="ADAL" clId="{0927FE4F-3B3D-478F-A41B-3959C1CC9264}" dt="2025-06-22T08:49:02.901" v="733" actId="47"/>
        <pc:sldMkLst>
          <pc:docMk/>
          <pc:sldMk cId="1652504948" sldId="285"/>
        </pc:sldMkLst>
        <pc:spChg chg="mod">
          <ac:chgData name="Sam Phillips" userId="e79736f4-fd57-4889-a894-639ab2726320" providerId="ADAL" clId="{0927FE4F-3B3D-478F-A41B-3959C1CC9264}" dt="2025-06-22T08:39:41.598" v="529" actId="20577"/>
          <ac:spMkLst>
            <pc:docMk/>
            <pc:sldMk cId="1652504948" sldId="285"/>
            <ac:spMk id="2" creationId="{9CB89419-5807-4C6E-63B2-076C30810AA9}"/>
          </ac:spMkLst>
        </pc:spChg>
        <pc:spChg chg="add del mod">
          <ac:chgData name="Sam Phillips" userId="e79736f4-fd57-4889-a894-639ab2726320" providerId="ADAL" clId="{0927FE4F-3B3D-478F-A41B-3959C1CC9264}" dt="2025-06-22T08:48:49.734" v="725" actId="21"/>
          <ac:spMkLst>
            <pc:docMk/>
            <pc:sldMk cId="1652504948" sldId="285"/>
            <ac:spMk id="4" creationId="{236BC5F7-6F7F-04F3-3AE8-2445F6A3E351}"/>
          </ac:spMkLst>
        </pc:spChg>
        <pc:spChg chg="add">
          <ac:chgData name="Sam Phillips" userId="e79736f4-fd57-4889-a894-639ab2726320" providerId="ADAL" clId="{0927FE4F-3B3D-478F-A41B-3959C1CC9264}" dt="2025-06-22T08:36:08.240" v="515"/>
          <ac:spMkLst>
            <pc:docMk/>
            <pc:sldMk cId="1652504948" sldId="285"/>
            <ac:spMk id="5" creationId="{FFB1E4DC-0EDF-F686-8BAC-7DF2676D0E8A}"/>
          </ac:spMkLst>
        </pc:spChg>
        <pc:spChg chg="add">
          <ac:chgData name="Sam Phillips" userId="e79736f4-fd57-4889-a894-639ab2726320" providerId="ADAL" clId="{0927FE4F-3B3D-478F-A41B-3959C1CC9264}" dt="2025-06-22T08:36:10.108" v="516"/>
          <ac:spMkLst>
            <pc:docMk/>
            <pc:sldMk cId="1652504948" sldId="285"/>
            <ac:spMk id="6" creationId="{FB6891D1-9064-67D7-E281-A75C14CAE388}"/>
          </ac:spMkLst>
        </pc:spChg>
        <pc:spChg chg="add mod">
          <ac:chgData name="Sam Phillips" userId="e79736f4-fd57-4889-a894-639ab2726320" providerId="ADAL" clId="{0927FE4F-3B3D-478F-A41B-3959C1CC9264}" dt="2025-06-22T08:36:12.368" v="519"/>
          <ac:spMkLst>
            <pc:docMk/>
            <pc:sldMk cId="1652504948" sldId="285"/>
            <ac:spMk id="7" creationId="{36E563B9-7795-7FB8-0C5E-215F25870BD0}"/>
          </ac:spMkLst>
        </pc:spChg>
        <pc:spChg chg="add mod">
          <ac:chgData name="Sam Phillips" userId="e79736f4-fd57-4889-a894-639ab2726320" providerId="ADAL" clId="{0927FE4F-3B3D-478F-A41B-3959C1CC9264}" dt="2025-06-22T08:36:14.665" v="520" actId="478"/>
          <ac:spMkLst>
            <pc:docMk/>
            <pc:sldMk cId="1652504948" sldId="285"/>
            <ac:spMk id="10" creationId="{F4979D55-429D-7393-1B48-F7A4386D4CD8}"/>
          </ac:spMkLst>
        </pc:spChg>
        <pc:picChg chg="del">
          <ac:chgData name="Sam Phillips" userId="e79736f4-fd57-4889-a894-639ab2726320" providerId="ADAL" clId="{0927FE4F-3B3D-478F-A41B-3959C1CC9264}" dt="2025-06-22T08:36:14.665" v="520" actId="478"/>
          <ac:picMkLst>
            <pc:docMk/>
            <pc:sldMk cId="1652504948" sldId="285"/>
            <ac:picMk id="8" creationId="{ADE071C1-BE95-A1CD-5A33-6F749B0809AF}"/>
          </ac:picMkLst>
        </pc:picChg>
      </pc:sldChg>
      <pc:sldChg chg="addSp delSp modSp mod">
        <pc:chgData name="Sam Phillips" userId="e79736f4-fd57-4889-a894-639ab2726320" providerId="ADAL" clId="{0927FE4F-3B3D-478F-A41B-3959C1CC9264}" dt="2025-06-22T09:50:50.013" v="903" actId="27614"/>
        <pc:sldMkLst>
          <pc:docMk/>
          <pc:sldMk cId="786836376" sldId="286"/>
        </pc:sldMkLst>
        <pc:spChg chg="mod">
          <ac:chgData name="Sam Phillips" userId="e79736f4-fd57-4889-a894-639ab2726320" providerId="ADAL" clId="{0927FE4F-3B3D-478F-A41B-3959C1CC9264}" dt="2025-06-22T08:40:21.353" v="534" actId="20577"/>
          <ac:spMkLst>
            <pc:docMk/>
            <pc:sldMk cId="786836376" sldId="286"/>
            <ac:spMk id="2" creationId="{23FB98B6-8325-9402-C8C5-CBDE2EC8849A}"/>
          </ac:spMkLst>
        </pc:spChg>
        <pc:spChg chg="mod">
          <ac:chgData name="Sam Phillips" userId="e79736f4-fd57-4889-a894-639ab2726320" providerId="ADAL" clId="{0927FE4F-3B3D-478F-A41B-3959C1CC9264}" dt="2025-06-22T08:41:00.101" v="551" actId="20577"/>
          <ac:spMkLst>
            <pc:docMk/>
            <pc:sldMk cId="786836376" sldId="286"/>
            <ac:spMk id="4" creationId="{962075AF-E2EB-8AD5-488D-28ECE14926A5}"/>
          </ac:spMkLst>
        </pc:spChg>
        <pc:spChg chg="add del mod">
          <ac:chgData name="Sam Phillips" userId="e79736f4-fd57-4889-a894-639ab2726320" providerId="ADAL" clId="{0927FE4F-3B3D-478F-A41B-3959C1CC9264}" dt="2025-06-22T09:50:47.093" v="902"/>
          <ac:spMkLst>
            <pc:docMk/>
            <pc:sldMk cId="786836376" sldId="286"/>
            <ac:spMk id="5" creationId="{D984E1AF-585D-5507-E261-72AB86ABF426}"/>
          </ac:spMkLst>
        </pc:spChg>
        <pc:picChg chg="del">
          <ac:chgData name="Sam Phillips" userId="e79736f4-fd57-4889-a894-639ab2726320" providerId="ADAL" clId="{0927FE4F-3B3D-478F-A41B-3959C1CC9264}" dt="2025-06-22T08:40:28.087" v="539" actId="478"/>
          <ac:picMkLst>
            <pc:docMk/>
            <pc:sldMk cId="786836376" sldId="286"/>
            <ac:picMk id="7" creationId="{E84F7B69-BE09-1ABA-B9DE-DBFBF47F6E6A}"/>
          </ac:picMkLst>
        </pc:picChg>
        <pc:picChg chg="add mod">
          <ac:chgData name="Sam Phillips" userId="e79736f4-fd57-4889-a894-639ab2726320" providerId="ADAL" clId="{0927FE4F-3B3D-478F-A41B-3959C1CC9264}" dt="2025-06-22T09:50:50.013" v="903" actId="27614"/>
          <ac:picMkLst>
            <pc:docMk/>
            <pc:sldMk cId="786836376" sldId="286"/>
            <ac:picMk id="8" creationId="{EFBA1B06-D882-7EAB-C082-68546DBEE045}"/>
          </ac:picMkLst>
        </pc:picChg>
      </pc:sldChg>
      <pc:sldChg chg="addSp delSp modSp mod">
        <pc:chgData name="Sam Phillips" userId="e79736f4-fd57-4889-a894-639ab2726320" providerId="ADAL" clId="{0927FE4F-3B3D-478F-A41B-3959C1CC9264}" dt="2025-06-22T09:51:05.620" v="906" actId="962"/>
        <pc:sldMkLst>
          <pc:docMk/>
          <pc:sldMk cId="90048061" sldId="287"/>
        </pc:sldMkLst>
        <pc:spChg chg="mod">
          <ac:chgData name="Sam Phillips" userId="e79736f4-fd57-4889-a894-639ab2726320" providerId="ADAL" clId="{0927FE4F-3B3D-478F-A41B-3959C1CC9264}" dt="2025-06-22T08:40:36.437" v="541" actId="20577"/>
          <ac:spMkLst>
            <pc:docMk/>
            <pc:sldMk cId="90048061" sldId="287"/>
            <ac:spMk id="2" creationId="{2AEDA4E4-E3D1-C8C7-6FD9-A2DE5172F603}"/>
          </ac:spMkLst>
        </pc:spChg>
        <pc:spChg chg="mod">
          <ac:chgData name="Sam Phillips" userId="e79736f4-fd57-4889-a894-639ab2726320" providerId="ADAL" clId="{0927FE4F-3B3D-478F-A41B-3959C1CC9264}" dt="2025-06-22T08:48:35.763" v="721" actId="20577"/>
          <ac:spMkLst>
            <pc:docMk/>
            <pc:sldMk cId="90048061" sldId="287"/>
            <ac:spMk id="4" creationId="{61A8C55E-0130-0AB0-617B-A7CDC935BF29}"/>
          </ac:spMkLst>
        </pc:spChg>
        <pc:spChg chg="add del mod">
          <ac:chgData name="Sam Phillips" userId="e79736f4-fd57-4889-a894-639ab2726320" providerId="ADAL" clId="{0927FE4F-3B3D-478F-A41B-3959C1CC9264}" dt="2025-06-22T09:51:02.890" v="904"/>
          <ac:spMkLst>
            <pc:docMk/>
            <pc:sldMk cId="90048061" sldId="287"/>
            <ac:spMk id="5" creationId="{25DD2CBE-DF5D-C098-2A33-E9F759415C44}"/>
          </ac:spMkLst>
        </pc:spChg>
        <pc:picChg chg="add mod">
          <ac:chgData name="Sam Phillips" userId="e79736f4-fd57-4889-a894-639ab2726320" providerId="ADAL" clId="{0927FE4F-3B3D-478F-A41B-3959C1CC9264}" dt="2025-06-22T09:51:05.620" v="906" actId="962"/>
          <ac:picMkLst>
            <pc:docMk/>
            <pc:sldMk cId="90048061" sldId="287"/>
            <ac:picMk id="7" creationId="{65433E7D-E35B-953D-A379-E823DEC7D55B}"/>
          </ac:picMkLst>
        </pc:picChg>
        <pc:picChg chg="del">
          <ac:chgData name="Sam Phillips" userId="e79736f4-fd57-4889-a894-639ab2726320" providerId="ADAL" clId="{0927FE4F-3B3D-478F-A41B-3959C1CC9264}" dt="2025-06-22T08:41:28.151" v="556" actId="478"/>
          <ac:picMkLst>
            <pc:docMk/>
            <pc:sldMk cId="90048061" sldId="287"/>
            <ac:picMk id="8" creationId="{D62EF1A6-8CAD-9278-AD99-654792AEB9AC}"/>
          </ac:picMkLst>
        </pc:picChg>
        <pc:picChg chg="del">
          <ac:chgData name="Sam Phillips" userId="e79736f4-fd57-4889-a894-639ab2726320" providerId="ADAL" clId="{0927FE4F-3B3D-478F-A41B-3959C1CC9264}" dt="2025-06-22T08:41:29.701" v="557" actId="478"/>
          <ac:picMkLst>
            <pc:docMk/>
            <pc:sldMk cId="90048061" sldId="287"/>
            <ac:picMk id="10" creationId="{FC0BE909-AAB2-6FED-43A2-60C42633AD10}"/>
          </ac:picMkLst>
        </pc:picChg>
      </pc:sldChg>
      <pc:sldChg chg="addSp delSp modSp del mod">
        <pc:chgData name="Sam Phillips" userId="e79736f4-fd57-4889-a894-639ab2726320" providerId="ADAL" clId="{0927FE4F-3B3D-478F-A41B-3959C1CC9264}" dt="2025-06-22T08:48:37.769" v="722" actId="47"/>
        <pc:sldMkLst>
          <pc:docMk/>
          <pc:sldMk cId="2691990737" sldId="290"/>
        </pc:sldMkLst>
        <pc:spChg chg="mod">
          <ac:chgData name="Sam Phillips" userId="e79736f4-fd57-4889-a894-639ab2726320" providerId="ADAL" clId="{0927FE4F-3B3D-478F-A41B-3959C1CC9264}" dt="2025-06-22T08:42:04.882" v="564" actId="20577"/>
          <ac:spMkLst>
            <pc:docMk/>
            <pc:sldMk cId="2691990737" sldId="290"/>
            <ac:spMk id="2" creationId="{6F2357A2-2B76-B8EE-33A3-A3B87D3B66C1}"/>
          </ac:spMkLst>
        </pc:spChg>
        <pc:spChg chg="mod">
          <ac:chgData name="Sam Phillips" userId="e79736f4-fd57-4889-a894-639ab2726320" providerId="ADAL" clId="{0927FE4F-3B3D-478F-A41B-3959C1CC9264}" dt="2025-06-22T08:48:21.292" v="700" actId="21"/>
          <ac:spMkLst>
            <pc:docMk/>
            <pc:sldMk cId="2691990737" sldId="290"/>
            <ac:spMk id="4" creationId="{35DFD05F-BCBC-7DE6-C080-D744819AF8FE}"/>
          </ac:spMkLst>
        </pc:spChg>
        <pc:spChg chg="add mod">
          <ac:chgData name="Sam Phillips" userId="e79736f4-fd57-4889-a894-639ab2726320" providerId="ADAL" clId="{0927FE4F-3B3D-478F-A41B-3959C1CC9264}" dt="2025-06-22T08:41:59.569" v="562" actId="478"/>
          <ac:spMkLst>
            <pc:docMk/>
            <pc:sldMk cId="2691990737" sldId="290"/>
            <ac:spMk id="7" creationId="{38D976CC-602C-99C9-BD63-4EB407C316E2}"/>
          </ac:spMkLst>
        </pc:spChg>
        <pc:picChg chg="del">
          <ac:chgData name="Sam Phillips" userId="e79736f4-fd57-4889-a894-639ab2726320" providerId="ADAL" clId="{0927FE4F-3B3D-478F-A41B-3959C1CC9264}" dt="2025-06-22T08:41:59.569" v="562" actId="478"/>
          <ac:picMkLst>
            <pc:docMk/>
            <pc:sldMk cId="2691990737" sldId="290"/>
            <ac:picMk id="8" creationId="{FDA7B2BA-7E81-A09D-D771-7FBFF9EAAAF6}"/>
          </ac:picMkLst>
        </pc:picChg>
      </pc:sldChg>
      <pc:sldChg chg="addSp modSp mod">
        <pc:chgData name="Sam Phillips" userId="e79736f4-fd57-4889-a894-639ab2726320" providerId="ADAL" clId="{0927FE4F-3B3D-478F-A41B-3959C1CC9264}" dt="2025-06-22T09:54:53.259" v="992" actId="404"/>
        <pc:sldMkLst>
          <pc:docMk/>
          <pc:sldMk cId="3011293614" sldId="291"/>
        </pc:sldMkLst>
        <pc:spChg chg="mod">
          <ac:chgData name="Sam Phillips" userId="e79736f4-fd57-4889-a894-639ab2726320" providerId="ADAL" clId="{0927FE4F-3B3D-478F-A41B-3959C1CC9264}" dt="2025-06-22T09:54:53.259" v="992" actId="404"/>
          <ac:spMkLst>
            <pc:docMk/>
            <pc:sldMk cId="3011293614" sldId="291"/>
            <ac:spMk id="4" creationId="{166C1592-B9C4-1C42-4CB2-58BBBC888550}"/>
          </ac:spMkLst>
        </pc:spChg>
        <pc:picChg chg="add mod">
          <ac:chgData name="Sam Phillips" userId="e79736f4-fd57-4889-a894-639ab2726320" providerId="ADAL" clId="{0927FE4F-3B3D-478F-A41B-3959C1CC9264}" dt="2025-06-22T09:54:46.852" v="986" actId="14100"/>
          <ac:picMkLst>
            <pc:docMk/>
            <pc:sldMk cId="3011293614" sldId="291"/>
            <ac:picMk id="3" creationId="{FB2DC6A5-3659-348B-E032-9E5F2CB64F6E}"/>
          </ac:picMkLst>
        </pc:picChg>
      </pc:sldChg>
      <pc:sldChg chg="addSp delSp modSp mod">
        <pc:chgData name="Sam Phillips" userId="e79736f4-fd57-4889-a894-639ab2726320" providerId="ADAL" clId="{0927FE4F-3B3D-478F-A41B-3959C1CC9264}" dt="2025-06-23T06:04:58.575" v="1051"/>
        <pc:sldMkLst>
          <pc:docMk/>
          <pc:sldMk cId="3088020885" sldId="292"/>
        </pc:sldMkLst>
        <pc:spChg chg="mod">
          <ac:chgData name="Sam Phillips" userId="e79736f4-fd57-4889-a894-639ab2726320" providerId="ADAL" clId="{0927FE4F-3B3D-478F-A41B-3959C1CC9264}" dt="2025-06-22T08:42:28.646" v="573" actId="20577"/>
          <ac:spMkLst>
            <pc:docMk/>
            <pc:sldMk cId="3088020885" sldId="292"/>
            <ac:spMk id="2" creationId="{B0107C58-0203-1A5A-7896-3224397E9815}"/>
          </ac:spMkLst>
        </pc:spChg>
        <pc:spChg chg="del">
          <ac:chgData name="Sam Phillips" userId="e79736f4-fd57-4889-a894-639ab2726320" providerId="ADAL" clId="{0927FE4F-3B3D-478F-A41B-3959C1CC9264}" dt="2025-06-22T08:42:49.775" v="590" actId="478"/>
          <ac:spMkLst>
            <pc:docMk/>
            <pc:sldMk cId="3088020885" sldId="292"/>
            <ac:spMk id="3" creationId="{FF29E9AF-35CC-EB16-E335-A47EEBC05FFF}"/>
          </ac:spMkLst>
        </pc:spChg>
        <pc:spChg chg="mod">
          <ac:chgData name="Sam Phillips" userId="e79736f4-fd57-4889-a894-639ab2726320" providerId="ADAL" clId="{0927FE4F-3B3D-478F-A41B-3959C1CC9264}" dt="2025-06-23T06:04:58.575" v="1051"/>
          <ac:spMkLst>
            <pc:docMk/>
            <pc:sldMk cId="3088020885" sldId="292"/>
            <ac:spMk id="4" creationId="{F1018BEF-6FB4-9AB4-55D7-99C37BC4B263}"/>
          </ac:spMkLst>
        </pc:spChg>
        <pc:spChg chg="add del mod">
          <ac:chgData name="Sam Phillips" userId="e79736f4-fd57-4889-a894-639ab2726320" providerId="ADAL" clId="{0927FE4F-3B3D-478F-A41B-3959C1CC9264}" dt="2025-06-22T09:53:51.831" v="941"/>
          <ac:spMkLst>
            <pc:docMk/>
            <pc:sldMk cId="3088020885" sldId="292"/>
            <ac:spMk id="7" creationId="{F3353741-458B-6F56-2E28-1D8ADC27664C}"/>
          </ac:spMkLst>
        </pc:spChg>
        <pc:picChg chg="add mod">
          <ac:chgData name="Sam Phillips" userId="e79736f4-fd57-4889-a894-639ab2726320" providerId="ADAL" clId="{0927FE4F-3B3D-478F-A41B-3959C1CC9264}" dt="2025-06-22T09:53:52.529" v="943" actId="962"/>
          <ac:picMkLst>
            <pc:docMk/>
            <pc:sldMk cId="3088020885" sldId="292"/>
            <ac:picMk id="9" creationId="{CCAC210C-3068-38F0-4892-6B93BC05D6CA}"/>
          </ac:picMkLst>
        </pc:picChg>
        <pc:picChg chg="del">
          <ac:chgData name="Sam Phillips" userId="e79736f4-fd57-4889-a894-639ab2726320" providerId="ADAL" clId="{0927FE4F-3B3D-478F-A41B-3959C1CC9264}" dt="2025-06-22T08:42:23.045" v="571" actId="478"/>
          <ac:picMkLst>
            <pc:docMk/>
            <pc:sldMk cId="3088020885" sldId="292"/>
            <ac:picMk id="12" creationId="{109C698D-C923-4A45-94C5-EADF3B329006}"/>
          </ac:picMkLst>
        </pc:picChg>
      </pc:sldChg>
      <pc:sldChg chg="addSp delSp modSp mod">
        <pc:chgData name="Sam Phillips" userId="e79736f4-fd57-4889-a894-639ab2726320" providerId="ADAL" clId="{0927FE4F-3B3D-478F-A41B-3959C1CC9264}" dt="2025-06-22T09:53:46.030" v="940" actId="962"/>
        <pc:sldMkLst>
          <pc:docMk/>
          <pc:sldMk cId="297755650" sldId="293"/>
        </pc:sldMkLst>
        <pc:spChg chg="mod">
          <ac:chgData name="Sam Phillips" userId="e79736f4-fd57-4889-a894-639ab2726320" providerId="ADAL" clId="{0927FE4F-3B3D-478F-A41B-3959C1CC9264}" dt="2025-06-22T08:43:30.813" v="638" actId="20577"/>
          <ac:spMkLst>
            <pc:docMk/>
            <pc:sldMk cId="297755650" sldId="293"/>
            <ac:spMk id="2" creationId="{8D7BEBB4-C4D9-9C8C-8527-BFBDECC37F20}"/>
          </ac:spMkLst>
        </pc:spChg>
        <pc:spChg chg="del">
          <ac:chgData name="Sam Phillips" userId="e79736f4-fd57-4889-a894-639ab2726320" providerId="ADAL" clId="{0927FE4F-3B3D-478F-A41B-3959C1CC9264}" dt="2025-06-22T08:46:42.243" v="666" actId="478"/>
          <ac:spMkLst>
            <pc:docMk/>
            <pc:sldMk cId="297755650" sldId="293"/>
            <ac:spMk id="3" creationId="{6FA4EFB5-2DA5-D3AD-5793-74CA16EFE6F3}"/>
          </ac:spMkLst>
        </pc:spChg>
        <pc:spChg chg="mod">
          <ac:chgData name="Sam Phillips" userId="e79736f4-fd57-4889-a894-639ab2726320" providerId="ADAL" clId="{0927FE4F-3B3D-478F-A41B-3959C1CC9264}" dt="2025-06-22T08:47:00.501" v="676" actId="20577"/>
          <ac:spMkLst>
            <pc:docMk/>
            <pc:sldMk cId="297755650" sldId="293"/>
            <ac:spMk id="4" creationId="{15139C27-ACA6-B4BD-6EF9-2962117A98A4}"/>
          </ac:spMkLst>
        </pc:spChg>
        <pc:spChg chg="add del mod">
          <ac:chgData name="Sam Phillips" userId="e79736f4-fd57-4889-a894-639ab2726320" providerId="ADAL" clId="{0927FE4F-3B3D-478F-A41B-3959C1CC9264}" dt="2025-06-22T09:53:17.499" v="927"/>
          <ac:spMkLst>
            <pc:docMk/>
            <pc:sldMk cId="297755650" sldId="293"/>
            <ac:spMk id="7" creationId="{4348092A-593A-7B57-9070-BE436CE56517}"/>
          </ac:spMkLst>
        </pc:spChg>
        <pc:spChg chg="add del mod">
          <ac:chgData name="Sam Phillips" userId="e79736f4-fd57-4889-a894-639ab2726320" providerId="ADAL" clId="{0927FE4F-3B3D-478F-A41B-3959C1CC9264}" dt="2025-06-22T09:53:45.475" v="938"/>
          <ac:spMkLst>
            <pc:docMk/>
            <pc:sldMk cId="297755650" sldId="293"/>
            <ac:spMk id="12" creationId="{DD9FD899-CD92-A5D1-C983-6BF276B083A4}"/>
          </ac:spMkLst>
        </pc:spChg>
        <pc:picChg chg="del">
          <ac:chgData name="Sam Phillips" userId="e79736f4-fd57-4889-a894-639ab2726320" providerId="ADAL" clId="{0927FE4F-3B3D-478F-A41B-3959C1CC9264}" dt="2025-06-22T08:43:24.968" v="636" actId="478"/>
          <ac:picMkLst>
            <pc:docMk/>
            <pc:sldMk cId="297755650" sldId="293"/>
            <ac:picMk id="8" creationId="{2FF4702A-C694-FC9E-7AE8-9F780E9FD24A}"/>
          </ac:picMkLst>
        </pc:picChg>
        <pc:picChg chg="add del mod">
          <ac:chgData name="Sam Phillips" userId="e79736f4-fd57-4889-a894-639ab2726320" providerId="ADAL" clId="{0927FE4F-3B3D-478F-A41B-3959C1CC9264}" dt="2025-06-22T09:53:44.873" v="937" actId="478"/>
          <ac:picMkLst>
            <pc:docMk/>
            <pc:sldMk cId="297755650" sldId="293"/>
            <ac:picMk id="10" creationId="{303EE342-0F11-BC68-713F-988AC9ABB5F5}"/>
          </ac:picMkLst>
        </pc:picChg>
        <pc:picChg chg="add mod">
          <ac:chgData name="Sam Phillips" userId="e79736f4-fd57-4889-a894-639ab2726320" providerId="ADAL" clId="{0927FE4F-3B3D-478F-A41B-3959C1CC9264}" dt="2025-06-22T09:53:46.030" v="940" actId="962"/>
          <ac:picMkLst>
            <pc:docMk/>
            <pc:sldMk cId="297755650" sldId="293"/>
            <ac:picMk id="14" creationId="{61C2A844-83D3-1C82-F570-CC34719E4172}"/>
          </ac:picMkLst>
        </pc:picChg>
      </pc:sldChg>
      <pc:sldChg chg="addSp delSp modSp mod">
        <pc:chgData name="Sam Phillips" userId="e79736f4-fd57-4889-a894-639ab2726320" providerId="ADAL" clId="{0927FE4F-3B3D-478F-A41B-3959C1CC9264}" dt="2025-06-23T06:05:01.526" v="1052" actId="313"/>
        <pc:sldMkLst>
          <pc:docMk/>
          <pc:sldMk cId="119877033" sldId="294"/>
        </pc:sldMkLst>
        <pc:spChg chg="mod">
          <ac:chgData name="Sam Phillips" userId="e79736f4-fd57-4889-a894-639ab2726320" providerId="ADAL" clId="{0927FE4F-3B3D-478F-A41B-3959C1CC9264}" dt="2025-06-22T08:47:10.891" v="678" actId="20577"/>
          <ac:spMkLst>
            <pc:docMk/>
            <pc:sldMk cId="119877033" sldId="294"/>
            <ac:spMk id="2" creationId="{74FF6B72-2020-924E-04FE-D2A91342864E}"/>
          </ac:spMkLst>
        </pc:spChg>
        <pc:spChg chg="mod">
          <ac:chgData name="Sam Phillips" userId="e79736f4-fd57-4889-a894-639ab2726320" providerId="ADAL" clId="{0927FE4F-3B3D-478F-A41B-3959C1CC9264}" dt="2025-06-23T06:05:01.526" v="1052" actId="313"/>
          <ac:spMkLst>
            <pc:docMk/>
            <pc:sldMk cId="119877033" sldId="294"/>
            <ac:spMk id="4" creationId="{80A0B11C-FF73-EA36-D11C-9E6C63F7EA49}"/>
          </ac:spMkLst>
        </pc:spChg>
        <pc:spChg chg="add del mod">
          <ac:chgData name="Sam Phillips" userId="e79736f4-fd57-4889-a894-639ab2726320" providerId="ADAL" clId="{0927FE4F-3B3D-478F-A41B-3959C1CC9264}" dt="2025-06-22T09:53:33.583" v="934"/>
          <ac:spMkLst>
            <pc:docMk/>
            <pc:sldMk cId="119877033" sldId="294"/>
            <ac:spMk id="6" creationId="{F5592F44-26D0-C3AA-E03E-150C7961FC2E}"/>
          </ac:spMkLst>
        </pc:spChg>
        <pc:picChg chg="del">
          <ac:chgData name="Sam Phillips" userId="e79736f4-fd57-4889-a894-639ab2726320" providerId="ADAL" clId="{0927FE4F-3B3D-478F-A41B-3959C1CC9264}" dt="2025-06-22T08:45:49.286" v="655" actId="478"/>
          <ac:picMkLst>
            <pc:docMk/>
            <pc:sldMk cId="119877033" sldId="294"/>
            <ac:picMk id="8" creationId="{6FF2462B-5C5C-5D27-1689-A3131F4C4D82}"/>
          </ac:picMkLst>
        </pc:picChg>
        <pc:picChg chg="add mod">
          <ac:chgData name="Sam Phillips" userId="e79736f4-fd57-4889-a894-639ab2726320" providerId="ADAL" clId="{0927FE4F-3B3D-478F-A41B-3959C1CC9264}" dt="2025-06-22T09:53:31.391" v="933"/>
          <ac:picMkLst>
            <pc:docMk/>
            <pc:sldMk cId="119877033" sldId="294"/>
            <ac:picMk id="9" creationId="{03D0EB9F-0BEB-554C-4A41-FDC93E30CCF5}"/>
          </ac:picMkLst>
        </pc:picChg>
        <pc:picChg chg="add mod">
          <ac:chgData name="Sam Phillips" userId="e79736f4-fd57-4889-a894-639ab2726320" providerId="ADAL" clId="{0927FE4F-3B3D-478F-A41B-3959C1CC9264}" dt="2025-06-22T09:53:34.459" v="936" actId="962"/>
          <ac:picMkLst>
            <pc:docMk/>
            <pc:sldMk cId="119877033" sldId="294"/>
            <ac:picMk id="11" creationId="{1A372A09-162C-94AA-D982-6E916F304458}"/>
          </ac:picMkLst>
        </pc:picChg>
      </pc:sldChg>
      <pc:sldChg chg="modSp mod">
        <pc:chgData name="Sam Phillips" userId="e79736f4-fd57-4889-a894-639ab2726320" providerId="ADAL" clId="{0927FE4F-3B3D-478F-A41B-3959C1CC9264}" dt="2025-06-22T08:18:21.039" v="106" actId="20577"/>
        <pc:sldMkLst>
          <pc:docMk/>
          <pc:sldMk cId="1561020391" sldId="296"/>
        </pc:sldMkLst>
        <pc:spChg chg="mod">
          <ac:chgData name="Sam Phillips" userId="e79736f4-fd57-4889-a894-639ab2726320" providerId="ADAL" clId="{0927FE4F-3B3D-478F-A41B-3959C1CC9264}" dt="2025-06-22T08:18:21.039" v="106" actId="20577"/>
          <ac:spMkLst>
            <pc:docMk/>
            <pc:sldMk cId="1561020391" sldId="296"/>
            <ac:spMk id="4" creationId="{479DCD7D-961F-589B-0185-C2990063535A}"/>
          </ac:spMkLst>
        </pc:spChg>
      </pc:sldChg>
      <pc:sldChg chg="addSp delSp modSp new mod">
        <pc:chgData name="Sam Phillips" userId="e79736f4-fd57-4889-a894-639ab2726320" providerId="ADAL" clId="{0927FE4F-3B3D-478F-A41B-3959C1CC9264}" dt="2025-06-22T09:54:01.432" v="946" actId="962"/>
        <pc:sldMkLst>
          <pc:docMk/>
          <pc:sldMk cId="3206336969" sldId="297"/>
        </pc:sldMkLst>
        <pc:spChg chg="mod">
          <ac:chgData name="Sam Phillips" userId="e79736f4-fd57-4889-a894-639ab2726320" providerId="ADAL" clId="{0927FE4F-3B3D-478F-A41B-3959C1CC9264}" dt="2025-06-22T08:47:37.021" v="685" actId="20577"/>
          <ac:spMkLst>
            <pc:docMk/>
            <pc:sldMk cId="3206336969" sldId="297"/>
            <ac:spMk id="2" creationId="{340C22C1-F856-EDEA-A6DC-E8530F5EAFE5}"/>
          </ac:spMkLst>
        </pc:spChg>
        <pc:spChg chg="del">
          <ac:chgData name="Sam Phillips" userId="e79736f4-fd57-4889-a894-639ab2726320" providerId="ADAL" clId="{0927FE4F-3B3D-478F-A41B-3959C1CC9264}" dt="2025-06-22T08:48:01.429" v="695" actId="478"/>
          <ac:spMkLst>
            <pc:docMk/>
            <pc:sldMk cId="3206336969" sldId="297"/>
            <ac:spMk id="3" creationId="{BF18C0F0-8F48-A21A-607A-A0EA0E8CCD82}"/>
          </ac:spMkLst>
        </pc:spChg>
        <pc:spChg chg="mod">
          <ac:chgData name="Sam Phillips" userId="e79736f4-fd57-4889-a894-639ab2726320" providerId="ADAL" clId="{0927FE4F-3B3D-478F-A41B-3959C1CC9264}" dt="2025-06-22T08:48:06.506" v="699" actId="20577"/>
          <ac:spMkLst>
            <pc:docMk/>
            <pc:sldMk cId="3206336969" sldId="297"/>
            <ac:spMk id="4" creationId="{E29FB2E2-6E81-FC22-E9E7-A23AD5941E7C}"/>
          </ac:spMkLst>
        </pc:spChg>
        <pc:spChg chg="del">
          <ac:chgData name="Sam Phillips" userId="e79736f4-fd57-4889-a894-639ab2726320" providerId="ADAL" clId="{0927FE4F-3B3D-478F-A41B-3959C1CC9264}" dt="2025-06-22T09:54:00.914" v="944"/>
          <ac:spMkLst>
            <pc:docMk/>
            <pc:sldMk cId="3206336969" sldId="297"/>
            <ac:spMk id="6" creationId="{FA63E552-1ACD-E4E7-63D1-40EDD8A915AE}"/>
          </ac:spMkLst>
        </pc:spChg>
        <pc:spChg chg="add">
          <ac:chgData name="Sam Phillips" userId="e79736f4-fd57-4889-a894-639ab2726320" providerId="ADAL" clId="{0927FE4F-3B3D-478F-A41B-3959C1CC9264}" dt="2025-06-22T08:47:45.681" v="687"/>
          <ac:spMkLst>
            <pc:docMk/>
            <pc:sldMk cId="3206336969" sldId="297"/>
            <ac:spMk id="7" creationId="{F85B46E0-24C1-9DF6-10A3-EE0F51D61665}"/>
          </ac:spMkLst>
        </pc:spChg>
        <pc:spChg chg="add">
          <ac:chgData name="Sam Phillips" userId="e79736f4-fd57-4889-a894-639ab2726320" providerId="ADAL" clId="{0927FE4F-3B3D-478F-A41B-3959C1CC9264}" dt="2025-06-22T08:47:47.270" v="688"/>
          <ac:spMkLst>
            <pc:docMk/>
            <pc:sldMk cId="3206336969" sldId="297"/>
            <ac:spMk id="8" creationId="{9755461E-B359-892D-BEC9-5F13F289E78C}"/>
          </ac:spMkLst>
        </pc:spChg>
        <pc:picChg chg="add mod">
          <ac:chgData name="Sam Phillips" userId="e79736f4-fd57-4889-a894-639ab2726320" providerId="ADAL" clId="{0927FE4F-3B3D-478F-A41B-3959C1CC9264}" dt="2025-06-22T09:54:01.432" v="946" actId="962"/>
          <ac:picMkLst>
            <pc:docMk/>
            <pc:sldMk cId="3206336969" sldId="297"/>
            <ac:picMk id="10" creationId="{3CE69609-4FEA-B2ED-2D9C-01610F6C8DBB}"/>
          </ac:picMkLst>
        </pc:picChg>
      </pc:sldChg>
      <pc:sldChg chg="addSp modSp new mod">
        <pc:chgData name="Sam Phillips" userId="e79736f4-fd57-4889-a894-639ab2726320" providerId="ADAL" clId="{0927FE4F-3B3D-478F-A41B-3959C1CC9264}" dt="2025-06-22T09:46:22.256" v="781" actId="962"/>
        <pc:sldMkLst>
          <pc:docMk/>
          <pc:sldMk cId="3042147617" sldId="298"/>
        </pc:sldMkLst>
        <pc:picChg chg="add mod">
          <ac:chgData name="Sam Phillips" userId="e79736f4-fd57-4889-a894-639ab2726320" providerId="ADAL" clId="{0927FE4F-3B3D-478F-A41B-3959C1CC9264}" dt="2025-06-22T09:46:22.256" v="781" actId="962"/>
          <ac:picMkLst>
            <pc:docMk/>
            <pc:sldMk cId="3042147617" sldId="298"/>
            <ac:picMk id="4" creationId="{28B108F0-24DC-0D7C-903A-7F613B40F0C8}"/>
          </ac:picMkLst>
        </pc:picChg>
      </pc:sldChg>
      <pc:sldChg chg="addSp delSp modSp new mod">
        <pc:chgData name="Sam Phillips" userId="e79736f4-fd57-4889-a894-639ab2726320" providerId="ADAL" clId="{0927FE4F-3B3D-478F-A41B-3959C1CC9264}" dt="2025-06-22T09:52:17.693" v="926" actId="403"/>
        <pc:sldMkLst>
          <pc:docMk/>
          <pc:sldMk cId="3812211516" sldId="299"/>
        </pc:sldMkLst>
        <pc:spChg chg="mod">
          <ac:chgData name="Sam Phillips" userId="e79736f4-fd57-4889-a894-639ab2726320" providerId="ADAL" clId="{0927FE4F-3B3D-478F-A41B-3959C1CC9264}" dt="2025-06-22T09:52:15.040" v="924" actId="20577"/>
          <ac:spMkLst>
            <pc:docMk/>
            <pc:sldMk cId="3812211516" sldId="299"/>
            <ac:spMk id="2" creationId="{5F8847EA-B68F-E84C-9888-0DB8139A4E54}"/>
          </ac:spMkLst>
        </pc:spChg>
        <pc:spChg chg="mod">
          <ac:chgData name="Sam Phillips" userId="e79736f4-fd57-4889-a894-639ab2726320" providerId="ADAL" clId="{0927FE4F-3B3D-478F-A41B-3959C1CC9264}" dt="2025-06-22T09:52:17.693" v="926" actId="403"/>
          <ac:spMkLst>
            <pc:docMk/>
            <pc:sldMk cId="3812211516" sldId="299"/>
            <ac:spMk id="4" creationId="{3D6783DA-48EB-0E01-7B0D-1A56B79CE744}"/>
          </ac:spMkLst>
        </pc:spChg>
        <pc:spChg chg="del">
          <ac:chgData name="Sam Phillips" userId="e79736f4-fd57-4889-a894-639ab2726320" providerId="ADAL" clId="{0927FE4F-3B3D-478F-A41B-3959C1CC9264}" dt="2025-06-22T09:52:03.502" v="908"/>
          <ac:spMkLst>
            <pc:docMk/>
            <pc:sldMk cId="3812211516" sldId="299"/>
            <ac:spMk id="6" creationId="{C902C149-9BFB-E0EE-EC18-45EE77F6875E}"/>
          </ac:spMkLst>
        </pc:spChg>
        <pc:picChg chg="add mod">
          <ac:chgData name="Sam Phillips" userId="e79736f4-fd57-4889-a894-639ab2726320" providerId="ADAL" clId="{0927FE4F-3B3D-478F-A41B-3959C1CC9264}" dt="2025-06-22T09:52:06.076" v="909" actId="27614"/>
          <ac:picMkLst>
            <pc:docMk/>
            <pc:sldMk cId="3812211516" sldId="299"/>
            <ac:picMk id="8" creationId="{6025B039-A9D1-A945-7F16-6FC33A7DA9AE}"/>
          </ac:picMkLst>
        </pc:picChg>
      </pc:sldChg>
      <pc:sldChg chg="addSp modSp new mod">
        <pc:chgData name="Sam Phillips" userId="e79736f4-fd57-4889-a894-639ab2726320" providerId="ADAL" clId="{0927FE4F-3B3D-478F-A41B-3959C1CC9264}" dt="2025-06-22T09:54:28.682" v="981" actId="1036"/>
        <pc:sldMkLst>
          <pc:docMk/>
          <pc:sldMk cId="234739435" sldId="300"/>
        </pc:sldMkLst>
        <pc:picChg chg="add mod">
          <ac:chgData name="Sam Phillips" userId="e79736f4-fd57-4889-a894-639ab2726320" providerId="ADAL" clId="{0927FE4F-3B3D-478F-A41B-3959C1CC9264}" dt="2025-06-22T09:54:28.682" v="981" actId="1036"/>
          <ac:picMkLst>
            <pc:docMk/>
            <pc:sldMk cId="234739435" sldId="300"/>
            <ac:picMk id="7" creationId="{E461E16B-7FA5-B0CB-A1DB-CB27CE74DA0E}"/>
          </ac:picMkLst>
        </pc:picChg>
      </pc:sldChg>
      <pc:sldChg chg="addSp delSp modSp new del mod">
        <pc:chgData name="Sam Phillips" userId="e79736f4-fd57-4889-a894-639ab2726320" providerId="ADAL" clId="{0927FE4F-3B3D-478F-A41B-3959C1CC9264}" dt="2025-06-22T09:54:16.113" v="953" actId="680"/>
        <pc:sldMkLst>
          <pc:docMk/>
          <pc:sldMk cId="2791348538" sldId="300"/>
        </pc:sldMkLst>
        <pc:spChg chg="add del">
          <ac:chgData name="Sam Phillips" userId="e79736f4-fd57-4889-a894-639ab2726320" providerId="ADAL" clId="{0927FE4F-3B3D-478F-A41B-3959C1CC9264}" dt="2025-06-22T09:54:14.922" v="952"/>
          <ac:spMkLst>
            <pc:docMk/>
            <pc:sldMk cId="2791348538" sldId="300"/>
            <ac:spMk id="6" creationId="{EDE62583-77B0-0DB9-CD58-73E30E6BACD8}"/>
          </ac:spMkLst>
        </pc:spChg>
        <pc:picChg chg="add mod">
          <ac:chgData name="Sam Phillips" userId="e79736f4-fd57-4889-a894-639ab2726320" providerId="ADAL" clId="{0927FE4F-3B3D-478F-A41B-3959C1CC9264}" dt="2025-06-22T09:54:14.922" v="952"/>
          <ac:picMkLst>
            <pc:docMk/>
            <pc:sldMk cId="2791348538" sldId="300"/>
            <ac:picMk id="8" creationId="{0B57F1AC-20CD-6223-DF29-23BCC73B0C10}"/>
          </ac:picMkLst>
        </pc:picChg>
      </pc:sldChg>
    </pc:docChg>
  </pc:docChgLst>
  <pc:docChgLst>
    <pc:chgData name="Kalia Regan" userId="S::kalia@atc.co.nz::89c09544-1830-42e8-af0b-ad496a23f197" providerId="AD" clId="Web-{55B6F92B-AB51-48A4-42E8-1F2B3812592C}"/>
    <pc:docChg chg="modSld">
      <pc:chgData name="Kalia Regan" userId="S::kalia@atc.co.nz::89c09544-1830-42e8-af0b-ad496a23f197" providerId="AD" clId="Web-{55B6F92B-AB51-48A4-42E8-1F2B3812592C}" dt="2025-06-23T06:00:07.697" v="2" actId="20577"/>
      <pc:docMkLst>
        <pc:docMk/>
      </pc:docMkLst>
      <pc:sldChg chg="modSp">
        <pc:chgData name="Kalia Regan" userId="S::kalia@atc.co.nz::89c09544-1830-42e8-af0b-ad496a23f197" providerId="AD" clId="Web-{55B6F92B-AB51-48A4-42E8-1F2B3812592C}" dt="2025-06-23T06:00:07.697" v="2" actId="20577"/>
        <pc:sldMkLst>
          <pc:docMk/>
          <pc:sldMk cId="3751740295" sldId="268"/>
        </pc:sldMkLst>
        <pc:spChg chg="mod">
          <ac:chgData name="Kalia Regan" userId="S::kalia@atc.co.nz::89c09544-1830-42e8-af0b-ad496a23f197" providerId="AD" clId="Web-{55B6F92B-AB51-48A4-42E8-1F2B3812592C}" dt="2025-06-23T06:00:07.697" v="2" actId="20577"/>
          <ac:spMkLst>
            <pc:docMk/>
            <pc:sldMk cId="3751740295" sldId="268"/>
            <ac:spMk id="4" creationId="{A076BBAF-76F7-041A-1FF3-525CFD9CA2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54DC0D-A775-9D42-BBF4-50F37171E655}" type="datetimeFigureOut">
              <a:rPr lang="en-US" smtClean="0"/>
              <a:t>6/23/2025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0E038-1DF7-E943-BD1B-62F5D13DA5D0}" type="slidenum">
              <a:rPr lang="en-US" smtClean="0"/>
              <a:t>‹#›</a:t>
            </a:fld>
            <a:endParaRPr lang="en-US" dirty="0"/>
          </a:p>
        </p:txBody>
      </p:sp>
    </p:spTree>
    <p:extLst>
      <p:ext uri="{BB962C8B-B14F-4D97-AF65-F5344CB8AC3E}">
        <p14:creationId xmlns:p14="http://schemas.microsoft.com/office/powerpoint/2010/main" val="747120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500E038-1DF7-E943-BD1B-62F5D13DA5D0}" type="slidenum">
              <a:rPr lang="en-US" smtClean="0"/>
              <a:t>5</a:t>
            </a:fld>
            <a:endParaRPr lang="en-US" dirty="0"/>
          </a:p>
        </p:txBody>
      </p:sp>
    </p:spTree>
    <p:extLst>
      <p:ext uri="{BB962C8B-B14F-4D97-AF65-F5344CB8AC3E}">
        <p14:creationId xmlns:p14="http://schemas.microsoft.com/office/powerpoint/2010/main" val="1058738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500E038-1DF7-E943-BD1B-62F5D13DA5D0}" type="slidenum">
              <a:rPr lang="en-US" smtClean="0"/>
              <a:t>14</a:t>
            </a:fld>
            <a:endParaRPr lang="en-US" dirty="0"/>
          </a:p>
        </p:txBody>
      </p:sp>
    </p:spTree>
    <p:extLst>
      <p:ext uri="{BB962C8B-B14F-4D97-AF65-F5344CB8AC3E}">
        <p14:creationId xmlns:p14="http://schemas.microsoft.com/office/powerpoint/2010/main" val="74982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500E038-1DF7-E943-BD1B-62F5D13DA5D0}" type="slidenum">
              <a:rPr lang="en-US" smtClean="0"/>
              <a:t>15</a:t>
            </a:fld>
            <a:endParaRPr lang="en-US" dirty="0"/>
          </a:p>
        </p:txBody>
      </p:sp>
    </p:spTree>
    <p:extLst>
      <p:ext uri="{BB962C8B-B14F-4D97-AF65-F5344CB8AC3E}">
        <p14:creationId xmlns:p14="http://schemas.microsoft.com/office/powerpoint/2010/main" val="1858627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500E038-1DF7-E943-BD1B-62F5D13DA5D0}" type="slidenum">
              <a:rPr lang="en-US" smtClean="0"/>
              <a:t>16</a:t>
            </a:fld>
            <a:endParaRPr lang="en-US" dirty="0"/>
          </a:p>
        </p:txBody>
      </p:sp>
    </p:spTree>
    <p:extLst>
      <p:ext uri="{BB962C8B-B14F-4D97-AF65-F5344CB8AC3E}">
        <p14:creationId xmlns:p14="http://schemas.microsoft.com/office/powerpoint/2010/main" val="899934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500E038-1DF7-E943-BD1B-62F5D13DA5D0}" type="slidenum">
              <a:rPr lang="en-US" smtClean="0"/>
              <a:t>20</a:t>
            </a:fld>
            <a:endParaRPr lang="en-US" dirty="0"/>
          </a:p>
        </p:txBody>
      </p:sp>
    </p:spTree>
    <p:extLst>
      <p:ext uri="{BB962C8B-B14F-4D97-AF65-F5344CB8AC3E}">
        <p14:creationId xmlns:p14="http://schemas.microsoft.com/office/powerpoint/2010/main" val="4222992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_Cov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A3E2D-89B0-DCD0-7599-72369A94EF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79229"/>
          </a:xfrm>
          <a:prstGeom prst="rect">
            <a:avLst/>
          </a:prstGeom>
        </p:spPr>
      </p:pic>
      <p:sp>
        <p:nvSpPr>
          <p:cNvPr id="20" name="Subtitle 2">
            <a:extLst>
              <a:ext uri="{FF2B5EF4-FFF2-40B4-BE49-F238E27FC236}">
                <a16:creationId xmlns:a16="http://schemas.microsoft.com/office/drawing/2014/main" id="{1DADB64C-862A-A143-B4C0-1C2911CA3754}"/>
              </a:ext>
            </a:extLst>
          </p:cNvPr>
          <p:cNvSpPr>
            <a:spLocks noGrp="1"/>
          </p:cNvSpPr>
          <p:nvPr>
            <p:ph type="subTitle" idx="1" hasCustomPrompt="1"/>
          </p:nvPr>
        </p:nvSpPr>
        <p:spPr>
          <a:xfrm>
            <a:off x="847397" y="3584241"/>
            <a:ext cx="7305040" cy="1277937"/>
          </a:xfrm>
        </p:spPr>
        <p:txBody>
          <a:bodyPr/>
          <a:lstStyle>
            <a:lvl1pPr marL="0" indent="0" algn="l">
              <a:buNone/>
              <a:defRPr sz="2200" b="0" i="0">
                <a:solidFill>
                  <a:schemeClr val="bg1"/>
                </a:solidFill>
                <a:latin typeface="Montserrat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Montserrat </a:t>
            </a:r>
            <a:r>
              <a:rPr lang="en-GB" err="1"/>
              <a:t>SemiBold</a:t>
            </a:r>
            <a:r>
              <a:rPr lang="en-GB"/>
              <a:t> 22pt</a:t>
            </a:r>
            <a:endParaRPr lang="en-US"/>
          </a:p>
        </p:txBody>
      </p:sp>
      <p:sp>
        <p:nvSpPr>
          <p:cNvPr id="38" name="Title 16">
            <a:extLst>
              <a:ext uri="{FF2B5EF4-FFF2-40B4-BE49-F238E27FC236}">
                <a16:creationId xmlns:a16="http://schemas.microsoft.com/office/drawing/2014/main" id="{436984FC-0AB8-EB4C-BD50-77CEB7A0C99C}"/>
              </a:ext>
            </a:extLst>
          </p:cNvPr>
          <p:cNvSpPr>
            <a:spLocks noGrp="1"/>
          </p:cNvSpPr>
          <p:nvPr>
            <p:ph type="title" hasCustomPrompt="1"/>
          </p:nvPr>
        </p:nvSpPr>
        <p:spPr>
          <a:xfrm>
            <a:off x="861961" y="842087"/>
            <a:ext cx="7290476" cy="2408173"/>
          </a:xfrm>
        </p:spPr>
        <p:txBody>
          <a:bodyPr anchor="b"/>
          <a:lstStyle>
            <a:lvl1pPr>
              <a:defRPr sz="5000" b="0" i="0" spc="0">
                <a:solidFill>
                  <a:schemeClr val="bg1"/>
                </a:solidFill>
                <a:latin typeface="Montserrat SemiBold" pitchFamily="2" charset="77"/>
              </a:defRPr>
            </a:lvl1pPr>
          </a:lstStyle>
          <a:p>
            <a:r>
              <a:rPr lang="en-GB"/>
              <a:t>Cover Title in Montserrat </a:t>
            </a:r>
            <a:r>
              <a:rPr lang="en-GB" err="1"/>
              <a:t>SemiBold</a:t>
            </a:r>
            <a:r>
              <a:rPr lang="en-GB"/>
              <a:t> - 50pt</a:t>
            </a:r>
            <a:endParaRPr lang="en-US"/>
          </a:p>
        </p:txBody>
      </p:sp>
      <p:pic>
        <p:nvPicPr>
          <p:cNvPr id="10" name="Picture 9">
            <a:extLst>
              <a:ext uri="{FF2B5EF4-FFF2-40B4-BE49-F238E27FC236}">
                <a16:creationId xmlns:a16="http://schemas.microsoft.com/office/drawing/2014/main" id="{C78DCED7-6D00-0D2F-B98F-286D71E95A3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58330" y="-18288"/>
            <a:ext cx="2633669" cy="2633669"/>
          </a:xfrm>
          <a:prstGeom prst="rect">
            <a:avLst/>
          </a:prstGeom>
        </p:spPr>
      </p:pic>
    </p:spTree>
    <p:extLst>
      <p:ext uri="{BB962C8B-B14F-4D97-AF65-F5344CB8AC3E}">
        <p14:creationId xmlns:p14="http://schemas.microsoft.com/office/powerpoint/2010/main" val="3189321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_Review_Quote">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3C024921-B632-D8B2-60E0-0BA1AFE8016C}"/>
              </a:ext>
            </a:extLst>
          </p:cNvPr>
          <p:cNvSpPr/>
          <p:nvPr userDrawn="1"/>
        </p:nvSpPr>
        <p:spPr>
          <a:xfrm rot="10800000">
            <a:off x="7221008" y="4916"/>
            <a:ext cx="4970989" cy="6307394"/>
          </a:xfrm>
          <a:prstGeom prst="rtTriangle">
            <a:avLst/>
          </a:prstGeom>
          <a:solidFill>
            <a:srgbClr val="9C9ECB">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953A718A-4315-8B45-AEDF-D9707E8969AB}"/>
              </a:ext>
            </a:extLst>
          </p:cNvPr>
          <p:cNvSpPr>
            <a:spLocks noGrp="1"/>
          </p:cNvSpPr>
          <p:nvPr>
            <p:ph type="title" hasCustomPrompt="1"/>
          </p:nvPr>
        </p:nvSpPr>
        <p:spPr>
          <a:xfrm>
            <a:off x="1348351" y="2203554"/>
            <a:ext cx="5911405" cy="2997499"/>
          </a:xfrm>
        </p:spPr>
        <p:txBody>
          <a:bodyPr anchor="t"/>
          <a:lstStyle>
            <a:lvl1pPr>
              <a:lnSpc>
                <a:spcPct val="100000"/>
              </a:lnSpc>
              <a:defRPr sz="3400" b="1" i="0">
                <a:solidFill>
                  <a:schemeClr val="tx1"/>
                </a:solidFill>
                <a:latin typeface="Montserrat SemiBold" pitchFamily="2" charset="77"/>
              </a:defRPr>
            </a:lvl1pPr>
          </a:lstStyle>
          <a:p>
            <a:r>
              <a:rPr lang="en-GB"/>
              <a:t>Review quote or short paragraph in Montserrat </a:t>
            </a:r>
            <a:r>
              <a:rPr lang="en-GB" err="1"/>
              <a:t>SemiBold</a:t>
            </a:r>
            <a:r>
              <a:rPr lang="en-GB"/>
              <a:t> – 34pt</a:t>
            </a:r>
            <a:endParaRPr lang="en-US"/>
          </a:p>
        </p:txBody>
      </p:sp>
      <p:pic>
        <p:nvPicPr>
          <p:cNvPr id="6" name="Picture 5" descr="A blue and black triangle shapes&#10;&#10;Description automatically generated">
            <a:extLst>
              <a:ext uri="{FF2B5EF4-FFF2-40B4-BE49-F238E27FC236}">
                <a16:creationId xmlns:a16="http://schemas.microsoft.com/office/drawing/2014/main" id="{63772C98-C07A-744F-7C5F-692CC3D8063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flipH="1">
            <a:off x="6528617" y="2609828"/>
            <a:ext cx="5663381" cy="4248171"/>
          </a:xfrm>
          <a:prstGeom prst="rect">
            <a:avLst/>
          </a:prstGeom>
        </p:spPr>
      </p:pic>
      <p:pic>
        <p:nvPicPr>
          <p:cNvPr id="15" name="Picture 14">
            <a:extLst>
              <a:ext uri="{FF2B5EF4-FFF2-40B4-BE49-F238E27FC236}">
                <a16:creationId xmlns:a16="http://schemas.microsoft.com/office/drawing/2014/main" id="{BF3E092F-0442-46F7-A09C-489A0B00BD6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rot="10800000">
            <a:off x="75427" y="-9350"/>
            <a:ext cx="2773571" cy="1238382"/>
          </a:xfrm>
          <a:prstGeom prst="rect">
            <a:avLst/>
          </a:prstGeom>
        </p:spPr>
      </p:pic>
      <p:sp>
        <p:nvSpPr>
          <p:cNvPr id="16" name="Right Triangle 15">
            <a:extLst>
              <a:ext uri="{FF2B5EF4-FFF2-40B4-BE49-F238E27FC236}">
                <a16:creationId xmlns:a16="http://schemas.microsoft.com/office/drawing/2014/main" id="{996BFB57-7359-8AC1-C0BA-A0050581207D}"/>
              </a:ext>
            </a:extLst>
          </p:cNvPr>
          <p:cNvSpPr/>
          <p:nvPr userDrawn="1"/>
        </p:nvSpPr>
        <p:spPr>
          <a:xfrm>
            <a:off x="0" y="4630536"/>
            <a:ext cx="1883338" cy="2227464"/>
          </a:xfrm>
          <a:prstGeom prst="rtTriangle">
            <a:avLst/>
          </a:prstGeom>
          <a:solidFill>
            <a:srgbClr val="9C9ECB">
              <a:alpha val="2123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825030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_Review_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A718A-4315-8B45-AEDF-D9707E8969AB}"/>
              </a:ext>
            </a:extLst>
          </p:cNvPr>
          <p:cNvSpPr>
            <a:spLocks noGrp="1"/>
          </p:cNvSpPr>
          <p:nvPr>
            <p:ph type="title" hasCustomPrompt="1"/>
          </p:nvPr>
        </p:nvSpPr>
        <p:spPr>
          <a:xfrm>
            <a:off x="1528234" y="2058045"/>
            <a:ext cx="5911405" cy="2997499"/>
          </a:xfrm>
        </p:spPr>
        <p:txBody>
          <a:bodyPr anchor="t"/>
          <a:lstStyle>
            <a:lvl1pPr>
              <a:lnSpc>
                <a:spcPct val="100000"/>
              </a:lnSpc>
              <a:defRPr sz="3400" b="1" i="0">
                <a:solidFill>
                  <a:schemeClr val="tx2"/>
                </a:solidFill>
                <a:latin typeface="Montserrat SemiBold" pitchFamily="2" charset="77"/>
              </a:defRPr>
            </a:lvl1pPr>
          </a:lstStyle>
          <a:p>
            <a:r>
              <a:rPr lang="en-GB"/>
              <a:t>Review quote or short paragraph in Montserrat </a:t>
            </a:r>
            <a:r>
              <a:rPr lang="en-GB" err="1"/>
              <a:t>SemiBold</a:t>
            </a:r>
            <a:r>
              <a:rPr lang="en-GB"/>
              <a:t> – 34pt</a:t>
            </a:r>
            <a:endParaRPr lang="en-US"/>
          </a:p>
        </p:txBody>
      </p:sp>
      <p:cxnSp>
        <p:nvCxnSpPr>
          <p:cNvPr id="5" name="Straight Connector 4">
            <a:extLst>
              <a:ext uri="{FF2B5EF4-FFF2-40B4-BE49-F238E27FC236}">
                <a16:creationId xmlns:a16="http://schemas.microsoft.com/office/drawing/2014/main" id="{428BC496-A3EA-104C-87A0-7DC54BF591AA}"/>
              </a:ext>
            </a:extLst>
          </p:cNvPr>
          <p:cNvCxnSpPr>
            <a:cxnSpLocks/>
          </p:cNvCxnSpPr>
          <p:nvPr userDrawn="1"/>
        </p:nvCxnSpPr>
        <p:spPr>
          <a:xfrm flipV="1">
            <a:off x="349135" y="5935852"/>
            <a:ext cx="1179099" cy="92952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B10D654-6036-4A49-A7F3-B1334C6E6CC8}"/>
              </a:ext>
            </a:extLst>
          </p:cNvPr>
          <p:cNvCxnSpPr>
            <a:cxnSpLocks/>
          </p:cNvCxnSpPr>
          <p:nvPr userDrawn="1"/>
        </p:nvCxnSpPr>
        <p:spPr>
          <a:xfrm flipV="1">
            <a:off x="10573790" y="2252749"/>
            <a:ext cx="1618210" cy="16514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urple and black triangle shapes&#10;&#10;Description automatically generated">
            <a:extLst>
              <a:ext uri="{FF2B5EF4-FFF2-40B4-BE49-F238E27FC236}">
                <a16:creationId xmlns:a16="http://schemas.microsoft.com/office/drawing/2014/main" id="{5350CEBA-B293-33F6-287B-7BEA6D56120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09600" y="0"/>
            <a:ext cx="4682400" cy="3575601"/>
          </a:xfrm>
          <a:prstGeom prst="rect">
            <a:avLst/>
          </a:prstGeom>
        </p:spPr>
      </p:pic>
      <p:sp>
        <p:nvSpPr>
          <p:cNvPr id="13" name="Right Triangle 12">
            <a:extLst>
              <a:ext uri="{FF2B5EF4-FFF2-40B4-BE49-F238E27FC236}">
                <a16:creationId xmlns:a16="http://schemas.microsoft.com/office/drawing/2014/main" id="{694094FA-49AB-A848-C8F8-70E7E6742548}"/>
              </a:ext>
            </a:extLst>
          </p:cNvPr>
          <p:cNvSpPr/>
          <p:nvPr userDrawn="1"/>
        </p:nvSpPr>
        <p:spPr>
          <a:xfrm rot="16200000">
            <a:off x="9756650" y="4441432"/>
            <a:ext cx="2640685" cy="2230016"/>
          </a:xfrm>
          <a:prstGeom prst="rtTriangle">
            <a:avLst/>
          </a:prstGeom>
          <a:solidFill>
            <a:schemeClr val="tx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5" name="Picture 14" descr="A purple triangle with black background&#10;&#10;Description automatically generated">
            <a:extLst>
              <a:ext uri="{FF2B5EF4-FFF2-40B4-BE49-F238E27FC236}">
                <a16:creationId xmlns:a16="http://schemas.microsoft.com/office/drawing/2014/main" id="{CA0A51F5-E196-D63F-3820-BD7A4DCB8F5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rot="10800000">
            <a:off x="0" y="3676260"/>
            <a:ext cx="3260951" cy="3189113"/>
          </a:xfrm>
          <a:prstGeom prst="rect">
            <a:avLst/>
          </a:prstGeom>
        </p:spPr>
      </p:pic>
      <p:sp>
        <p:nvSpPr>
          <p:cNvPr id="17" name="Right Triangle 16">
            <a:extLst>
              <a:ext uri="{FF2B5EF4-FFF2-40B4-BE49-F238E27FC236}">
                <a16:creationId xmlns:a16="http://schemas.microsoft.com/office/drawing/2014/main" id="{66873649-5464-1D80-C9CA-6063BF318F3A}"/>
              </a:ext>
            </a:extLst>
          </p:cNvPr>
          <p:cNvSpPr/>
          <p:nvPr userDrawn="1"/>
        </p:nvSpPr>
        <p:spPr>
          <a:xfrm rot="5400000">
            <a:off x="-205335" y="205334"/>
            <a:ext cx="2640685" cy="2230016"/>
          </a:xfrm>
          <a:prstGeom prst="rtTriangle">
            <a:avLst/>
          </a:prstGeom>
          <a:solidFill>
            <a:schemeClr val="tx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379308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_Review_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A718A-4315-8B45-AEDF-D9707E8969AB}"/>
              </a:ext>
            </a:extLst>
          </p:cNvPr>
          <p:cNvSpPr>
            <a:spLocks noGrp="1"/>
          </p:cNvSpPr>
          <p:nvPr>
            <p:ph type="title" hasCustomPrompt="1"/>
          </p:nvPr>
        </p:nvSpPr>
        <p:spPr>
          <a:xfrm>
            <a:off x="2086555" y="2523225"/>
            <a:ext cx="8018889" cy="2997499"/>
          </a:xfrm>
        </p:spPr>
        <p:txBody>
          <a:bodyPr anchor="t"/>
          <a:lstStyle>
            <a:lvl1pPr algn="ctr">
              <a:lnSpc>
                <a:spcPct val="100000"/>
              </a:lnSpc>
              <a:defRPr sz="3400" b="1" i="0">
                <a:solidFill>
                  <a:srgbClr val="000000"/>
                </a:solidFill>
                <a:latin typeface="Montserrat SemiBold" pitchFamily="2" charset="77"/>
              </a:defRPr>
            </a:lvl1pPr>
          </a:lstStyle>
          <a:p>
            <a:r>
              <a:rPr lang="en-GB"/>
              <a:t>Review quote or short paragraph in Montserrat </a:t>
            </a:r>
            <a:r>
              <a:rPr lang="en-GB" err="1"/>
              <a:t>SemiBold</a:t>
            </a:r>
            <a:r>
              <a:rPr lang="en-GB"/>
              <a:t> – 34pt</a:t>
            </a:r>
            <a:endParaRPr lang="en-US"/>
          </a:p>
        </p:txBody>
      </p:sp>
      <p:cxnSp>
        <p:nvCxnSpPr>
          <p:cNvPr id="5" name="Straight Connector 4">
            <a:extLst>
              <a:ext uri="{FF2B5EF4-FFF2-40B4-BE49-F238E27FC236}">
                <a16:creationId xmlns:a16="http://schemas.microsoft.com/office/drawing/2014/main" id="{428BC496-A3EA-104C-87A0-7DC54BF591AA}"/>
              </a:ext>
            </a:extLst>
          </p:cNvPr>
          <p:cNvCxnSpPr>
            <a:cxnSpLocks/>
          </p:cNvCxnSpPr>
          <p:nvPr userDrawn="1"/>
        </p:nvCxnSpPr>
        <p:spPr>
          <a:xfrm flipV="1">
            <a:off x="349135" y="5935852"/>
            <a:ext cx="1179099" cy="92952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B0CC5C7-6C22-3D4D-BE91-BB9DF11C4FBC}"/>
              </a:ext>
            </a:extLst>
          </p:cNvPr>
          <p:cNvCxnSpPr>
            <a:cxnSpLocks/>
          </p:cNvCxnSpPr>
          <p:nvPr userDrawn="1"/>
        </p:nvCxnSpPr>
        <p:spPr>
          <a:xfrm flipH="1" flipV="1">
            <a:off x="1528234" y="5929734"/>
            <a:ext cx="1245963" cy="93564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ight Triangle 5">
            <a:extLst>
              <a:ext uri="{FF2B5EF4-FFF2-40B4-BE49-F238E27FC236}">
                <a16:creationId xmlns:a16="http://schemas.microsoft.com/office/drawing/2014/main" id="{4F389CC9-08FA-454C-A838-B14AA4CC5273}"/>
              </a:ext>
            </a:extLst>
          </p:cNvPr>
          <p:cNvSpPr/>
          <p:nvPr userDrawn="1"/>
        </p:nvSpPr>
        <p:spPr>
          <a:xfrm>
            <a:off x="1" y="2136709"/>
            <a:ext cx="3733588" cy="4737329"/>
          </a:xfrm>
          <a:prstGeom prst="rtTriangle">
            <a:avLst/>
          </a:prstGeom>
          <a:solidFill>
            <a:schemeClr val="accent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ight Triangle 6">
            <a:extLst>
              <a:ext uri="{FF2B5EF4-FFF2-40B4-BE49-F238E27FC236}">
                <a16:creationId xmlns:a16="http://schemas.microsoft.com/office/drawing/2014/main" id="{D467FFE4-AAB6-D891-14A1-11B0E61DAB2A}"/>
              </a:ext>
            </a:extLst>
          </p:cNvPr>
          <p:cNvSpPr/>
          <p:nvPr userDrawn="1"/>
        </p:nvSpPr>
        <p:spPr>
          <a:xfrm rot="10800000">
            <a:off x="8703497" y="-11670"/>
            <a:ext cx="3488501" cy="4426353"/>
          </a:xfrm>
          <a:prstGeom prst="rtTriangle">
            <a:avLst/>
          </a:prstGeom>
          <a:solidFill>
            <a:schemeClr val="accent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0" name="Picture 9" descr="A red and black triangle&#10;&#10;Description automatically generated">
            <a:extLst>
              <a:ext uri="{FF2B5EF4-FFF2-40B4-BE49-F238E27FC236}">
                <a16:creationId xmlns:a16="http://schemas.microsoft.com/office/drawing/2014/main" id="{735C03D6-C9C4-5C50-035F-7AF0B4DFA8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700975" y="1"/>
            <a:ext cx="4679159" cy="2236928"/>
          </a:xfrm>
          <a:prstGeom prst="rect">
            <a:avLst/>
          </a:prstGeom>
        </p:spPr>
      </p:pic>
      <p:pic>
        <p:nvPicPr>
          <p:cNvPr id="16" name="Picture 15" descr="A red triangle with black background&#10;&#10;Description automatically generated">
            <a:extLst>
              <a:ext uri="{FF2B5EF4-FFF2-40B4-BE49-F238E27FC236}">
                <a16:creationId xmlns:a16="http://schemas.microsoft.com/office/drawing/2014/main" id="{2A52B40A-34FA-8F97-F9EA-A33CC983E3F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rot="10800000">
            <a:off x="4082723" y="5133792"/>
            <a:ext cx="3592072" cy="1740246"/>
          </a:xfrm>
          <a:prstGeom prst="rect">
            <a:avLst/>
          </a:prstGeom>
        </p:spPr>
      </p:pic>
    </p:spTree>
    <p:extLst>
      <p:ext uri="{BB962C8B-B14F-4D97-AF65-F5344CB8AC3E}">
        <p14:creationId xmlns:p14="http://schemas.microsoft.com/office/powerpoint/2010/main" val="1739742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_Portrait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A718A-4315-8B45-AEDF-D9707E8969AB}"/>
              </a:ext>
            </a:extLst>
          </p:cNvPr>
          <p:cNvSpPr>
            <a:spLocks noGrp="1"/>
          </p:cNvSpPr>
          <p:nvPr>
            <p:ph type="title" hasCustomPrompt="1"/>
          </p:nvPr>
        </p:nvSpPr>
        <p:spPr>
          <a:xfrm>
            <a:off x="781341" y="876998"/>
            <a:ext cx="5911405" cy="1325563"/>
          </a:xfrm>
        </p:spPr>
        <p:txBody>
          <a:bodyPr/>
          <a:lstStyle>
            <a:lvl1pPr>
              <a:defRPr sz="3400" b="0" i="0">
                <a:solidFill>
                  <a:schemeClr val="tx1"/>
                </a:solidFill>
                <a:latin typeface="Montserrat SemiBold" pitchFamily="2" charset="77"/>
              </a:defRPr>
            </a:lvl1pPr>
          </a:lstStyle>
          <a:p>
            <a:r>
              <a:rPr lang="en-GB"/>
              <a:t>Heading in Montserrat </a:t>
            </a:r>
            <a:r>
              <a:rPr lang="en-GB" err="1"/>
              <a:t>SemiBold</a:t>
            </a:r>
            <a:r>
              <a:rPr lang="en-GB"/>
              <a:t>– 34pt</a:t>
            </a:r>
            <a:endParaRPr lang="en-US"/>
          </a:p>
        </p:txBody>
      </p:sp>
      <p:sp>
        <p:nvSpPr>
          <p:cNvPr id="14" name="Text Placeholder 13">
            <a:extLst>
              <a:ext uri="{FF2B5EF4-FFF2-40B4-BE49-F238E27FC236}">
                <a16:creationId xmlns:a16="http://schemas.microsoft.com/office/drawing/2014/main" id="{4254A199-C08D-384C-A6CA-E46A1D2078B0}"/>
              </a:ext>
            </a:extLst>
          </p:cNvPr>
          <p:cNvSpPr>
            <a:spLocks noGrp="1"/>
          </p:cNvSpPr>
          <p:nvPr>
            <p:ph type="body" sz="quarter" idx="11" hasCustomPrompt="1"/>
          </p:nvPr>
        </p:nvSpPr>
        <p:spPr>
          <a:xfrm>
            <a:off x="781050" y="2665413"/>
            <a:ext cx="5911850" cy="387350"/>
          </a:xfrm>
        </p:spPr>
        <p:txBody>
          <a:bodyPr/>
          <a:lstStyle>
            <a:lvl1pPr>
              <a:buNone/>
              <a:defRPr sz="1600" b="0" i="0">
                <a:solidFill>
                  <a:schemeClr val="tx1"/>
                </a:solidFill>
                <a:latin typeface="Montserrat SemiBold" pitchFamily="2" charset="77"/>
              </a:defRPr>
            </a:lvl1pPr>
          </a:lstStyle>
          <a:p>
            <a:pPr lvl="0"/>
            <a:r>
              <a:rPr lang="en-GB"/>
              <a:t>Sub-heading in Montserrat </a:t>
            </a:r>
            <a:r>
              <a:rPr lang="en-GB" err="1"/>
              <a:t>SemiBold</a:t>
            </a:r>
            <a:r>
              <a:rPr lang="en-GB"/>
              <a:t> – 16pt</a:t>
            </a:r>
          </a:p>
        </p:txBody>
      </p:sp>
      <p:sp>
        <p:nvSpPr>
          <p:cNvPr id="18" name="Text Placeholder 17">
            <a:extLst>
              <a:ext uri="{FF2B5EF4-FFF2-40B4-BE49-F238E27FC236}">
                <a16:creationId xmlns:a16="http://schemas.microsoft.com/office/drawing/2014/main" id="{3C280955-6BAF-D147-BE14-44A697C630E6}"/>
              </a:ext>
            </a:extLst>
          </p:cNvPr>
          <p:cNvSpPr>
            <a:spLocks noGrp="1"/>
          </p:cNvSpPr>
          <p:nvPr>
            <p:ph type="body" sz="quarter" idx="12" hasCustomPrompt="1"/>
          </p:nvPr>
        </p:nvSpPr>
        <p:spPr>
          <a:xfrm>
            <a:off x="781050" y="3063875"/>
            <a:ext cx="5911696" cy="2984500"/>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 </a:t>
            </a:r>
          </a:p>
        </p:txBody>
      </p:sp>
      <p:sp>
        <p:nvSpPr>
          <p:cNvPr id="20" name="Text Placeholder 19">
            <a:extLst>
              <a:ext uri="{FF2B5EF4-FFF2-40B4-BE49-F238E27FC236}">
                <a16:creationId xmlns:a16="http://schemas.microsoft.com/office/drawing/2014/main" id="{92753BA6-9D10-144E-9B38-93D5195F2A2A}"/>
              </a:ext>
            </a:extLst>
          </p:cNvPr>
          <p:cNvSpPr>
            <a:spLocks noGrp="1"/>
          </p:cNvSpPr>
          <p:nvPr>
            <p:ph type="body" sz="quarter" idx="13" hasCustomPrompt="1"/>
          </p:nvPr>
        </p:nvSpPr>
        <p:spPr>
          <a:xfrm>
            <a:off x="781050" y="6203128"/>
            <a:ext cx="5911850" cy="252412"/>
          </a:xfrm>
        </p:spPr>
        <p:txBody>
          <a:bodyPr/>
          <a:lstStyle>
            <a:lvl1pPr>
              <a:buFontTx/>
              <a:buNone/>
              <a:defRPr sz="900" b="0" i="0">
                <a:latin typeface="Montserrat Light" pitchFamily="2" charset="77"/>
                <a:cs typeface="Calibri" panose="020F0502020204030204" pitchFamily="34" charset="0"/>
              </a:defRPr>
            </a:lvl1pPr>
            <a:lvl3pPr>
              <a:buNone/>
              <a:defRPr/>
            </a:lvl3pPr>
            <a:lvl4pPr algn="l">
              <a:defRPr/>
            </a:lvl4pPr>
          </a:lstStyle>
          <a:p>
            <a:pPr lvl="0"/>
            <a:r>
              <a:rPr lang="en-GB"/>
              <a:t>Image Caption / Fine Print in Montserrat Light – 9pt</a:t>
            </a:r>
          </a:p>
        </p:txBody>
      </p:sp>
      <p:sp>
        <p:nvSpPr>
          <p:cNvPr id="12" name="Picture Placeholder 9">
            <a:extLst>
              <a:ext uri="{FF2B5EF4-FFF2-40B4-BE49-F238E27FC236}">
                <a16:creationId xmlns:a16="http://schemas.microsoft.com/office/drawing/2014/main" id="{377501AC-4B1A-9D4D-814F-7E81473B2F23}"/>
              </a:ext>
            </a:extLst>
          </p:cNvPr>
          <p:cNvSpPr>
            <a:spLocks noGrp="1"/>
          </p:cNvSpPr>
          <p:nvPr>
            <p:ph type="pic" sz="quarter" idx="10" hasCustomPrompt="1"/>
          </p:nvPr>
        </p:nvSpPr>
        <p:spPr>
          <a:xfrm>
            <a:off x="7332663" y="0"/>
            <a:ext cx="4859337" cy="6858000"/>
          </a:xfrm>
          <a:solidFill>
            <a:schemeClr val="accent6"/>
          </a:solidFill>
        </p:spPr>
        <p:txBody>
          <a:bodyPr anchor="ctr"/>
          <a:lstStyle>
            <a:lvl1pPr algn="ctr">
              <a:defRPr sz="1600" b="1" i="0">
                <a:latin typeface="Montserrat" pitchFamily="2" charset="77"/>
              </a:defRPr>
            </a:lvl1pPr>
          </a:lstStyle>
          <a:p>
            <a:r>
              <a:rPr lang="en-US" dirty="0"/>
              <a:t>Insert Picture here</a:t>
            </a:r>
          </a:p>
        </p:txBody>
      </p:sp>
      <p:pic>
        <p:nvPicPr>
          <p:cNvPr id="4" name="Picture 3">
            <a:extLst>
              <a:ext uri="{FF2B5EF4-FFF2-40B4-BE49-F238E27FC236}">
                <a16:creationId xmlns:a16="http://schemas.microsoft.com/office/drawing/2014/main" id="{1C8D9E4C-65D0-F80C-22AF-885C9EFB49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98093" y="-1"/>
            <a:ext cx="1617595" cy="722246"/>
          </a:xfrm>
          <a:prstGeom prst="rect">
            <a:avLst/>
          </a:prstGeom>
        </p:spPr>
      </p:pic>
    </p:spTree>
    <p:extLst>
      <p:ext uri="{BB962C8B-B14F-4D97-AF65-F5344CB8AC3E}">
        <p14:creationId xmlns:p14="http://schemas.microsoft.com/office/powerpoint/2010/main" val="338541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_Portrait_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CB52E61A-6FFD-5849-9C49-5DBD5946C3C5}"/>
              </a:ext>
            </a:extLst>
          </p:cNvPr>
          <p:cNvSpPr>
            <a:spLocks noGrp="1"/>
          </p:cNvSpPr>
          <p:nvPr>
            <p:ph type="pic" sz="quarter" idx="10" hasCustomPrompt="1"/>
          </p:nvPr>
        </p:nvSpPr>
        <p:spPr>
          <a:xfrm>
            <a:off x="7332663" y="0"/>
            <a:ext cx="4859337" cy="6858000"/>
          </a:xfrm>
          <a:solidFill>
            <a:schemeClr val="tx2">
              <a:lumMod val="20000"/>
              <a:lumOff val="80000"/>
            </a:schemeClr>
          </a:solidFill>
        </p:spPr>
        <p:txBody>
          <a:bodyPr anchor="ctr"/>
          <a:lstStyle>
            <a:lvl1pPr algn="ctr">
              <a:defRPr sz="1600" b="1" i="0">
                <a:latin typeface="Montserrat" pitchFamily="2" charset="77"/>
              </a:defRPr>
            </a:lvl1pPr>
          </a:lstStyle>
          <a:p>
            <a:r>
              <a:rPr lang="en-US" dirty="0"/>
              <a:t>Insert Picture here</a:t>
            </a:r>
          </a:p>
        </p:txBody>
      </p:sp>
      <p:sp>
        <p:nvSpPr>
          <p:cNvPr id="6" name="Text Placeholder 17">
            <a:extLst>
              <a:ext uri="{FF2B5EF4-FFF2-40B4-BE49-F238E27FC236}">
                <a16:creationId xmlns:a16="http://schemas.microsoft.com/office/drawing/2014/main" id="{61F11566-6B95-1342-A0B5-AD46F0791D0A}"/>
              </a:ext>
            </a:extLst>
          </p:cNvPr>
          <p:cNvSpPr>
            <a:spLocks noGrp="1"/>
          </p:cNvSpPr>
          <p:nvPr>
            <p:ph type="body" sz="quarter" idx="12" hasCustomPrompt="1"/>
          </p:nvPr>
        </p:nvSpPr>
        <p:spPr>
          <a:xfrm>
            <a:off x="1528235" y="1628430"/>
            <a:ext cx="4859337" cy="4644953"/>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 </a:t>
            </a:r>
          </a:p>
        </p:txBody>
      </p:sp>
      <p:sp>
        <p:nvSpPr>
          <p:cNvPr id="7" name="Text Placeholder 13">
            <a:extLst>
              <a:ext uri="{FF2B5EF4-FFF2-40B4-BE49-F238E27FC236}">
                <a16:creationId xmlns:a16="http://schemas.microsoft.com/office/drawing/2014/main" id="{FC1721E9-CA0C-F84D-B40A-A49694492C3F}"/>
              </a:ext>
            </a:extLst>
          </p:cNvPr>
          <p:cNvSpPr>
            <a:spLocks noGrp="1"/>
          </p:cNvSpPr>
          <p:nvPr>
            <p:ph type="body" sz="quarter" idx="11" hasCustomPrompt="1"/>
          </p:nvPr>
        </p:nvSpPr>
        <p:spPr>
          <a:xfrm>
            <a:off x="1528234" y="1241081"/>
            <a:ext cx="4859337" cy="387350"/>
          </a:xfrm>
        </p:spPr>
        <p:txBody>
          <a:bodyPr/>
          <a:lstStyle>
            <a:lvl1pPr>
              <a:buNone/>
              <a:defRPr sz="1600" b="0" i="0">
                <a:solidFill>
                  <a:schemeClr val="tx2"/>
                </a:solidFill>
                <a:latin typeface="Montserrat SemiBold" pitchFamily="2" charset="77"/>
              </a:defRPr>
            </a:lvl1pPr>
          </a:lstStyle>
          <a:p>
            <a:pPr lvl="0"/>
            <a:r>
              <a:rPr lang="en-GB"/>
              <a:t>Sub-heading in Montserrat </a:t>
            </a:r>
            <a:r>
              <a:rPr lang="en-GB" err="1"/>
              <a:t>SemiBold</a:t>
            </a:r>
            <a:r>
              <a:rPr lang="en-GB"/>
              <a:t> – 16pt</a:t>
            </a:r>
          </a:p>
        </p:txBody>
      </p:sp>
      <p:pic>
        <p:nvPicPr>
          <p:cNvPr id="3" name="Picture 2" descr="A purple triangle with black background&#10;&#10;Description automatically generated">
            <a:extLst>
              <a:ext uri="{FF2B5EF4-FFF2-40B4-BE49-F238E27FC236}">
                <a16:creationId xmlns:a16="http://schemas.microsoft.com/office/drawing/2014/main" id="{A5E6AA53-433A-7DEA-3CDC-90836CDDE36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flipV="1">
            <a:off x="-1" y="0"/>
            <a:ext cx="2883584" cy="2733869"/>
          </a:xfrm>
          <a:prstGeom prst="rect">
            <a:avLst/>
          </a:prstGeom>
        </p:spPr>
      </p:pic>
      <p:pic>
        <p:nvPicPr>
          <p:cNvPr id="4" name="Picture 3" descr="A black background with purple lines&#10;&#10;Description automatically generated">
            <a:extLst>
              <a:ext uri="{FF2B5EF4-FFF2-40B4-BE49-F238E27FC236}">
                <a16:creationId xmlns:a16="http://schemas.microsoft.com/office/drawing/2014/main" id="{24B79246-B775-9C05-D326-73ADAE20B07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rot="10800000">
            <a:off x="8998794" y="5005499"/>
            <a:ext cx="3193206" cy="1869044"/>
          </a:xfrm>
          <a:prstGeom prst="rect">
            <a:avLst/>
          </a:prstGeom>
        </p:spPr>
      </p:pic>
    </p:spTree>
    <p:extLst>
      <p:ext uri="{BB962C8B-B14F-4D97-AF65-F5344CB8AC3E}">
        <p14:creationId xmlns:p14="http://schemas.microsoft.com/office/powerpoint/2010/main" val="1004535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_Portrait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A718A-4315-8B45-AEDF-D9707E8969AB}"/>
              </a:ext>
            </a:extLst>
          </p:cNvPr>
          <p:cNvSpPr>
            <a:spLocks noGrp="1"/>
          </p:cNvSpPr>
          <p:nvPr>
            <p:ph type="title" hasCustomPrompt="1"/>
          </p:nvPr>
        </p:nvSpPr>
        <p:spPr>
          <a:xfrm>
            <a:off x="781341" y="876998"/>
            <a:ext cx="5911405" cy="1325563"/>
          </a:xfrm>
        </p:spPr>
        <p:txBody>
          <a:bodyPr/>
          <a:lstStyle>
            <a:lvl1pPr>
              <a:defRPr sz="3400" b="0" i="0">
                <a:solidFill>
                  <a:schemeClr val="accent1"/>
                </a:solidFill>
                <a:latin typeface="Montserrat SemiBold" pitchFamily="2" charset="77"/>
              </a:defRPr>
            </a:lvl1pPr>
          </a:lstStyle>
          <a:p>
            <a:r>
              <a:rPr lang="en-GB"/>
              <a:t>Heading in Montserrat </a:t>
            </a:r>
            <a:r>
              <a:rPr lang="en-GB" err="1"/>
              <a:t>SemiBold</a:t>
            </a:r>
            <a:r>
              <a:rPr lang="en-GB"/>
              <a:t>– 34pt</a:t>
            </a:r>
            <a:endParaRPr lang="en-US"/>
          </a:p>
        </p:txBody>
      </p:sp>
      <p:sp>
        <p:nvSpPr>
          <p:cNvPr id="14" name="Text Placeholder 13">
            <a:extLst>
              <a:ext uri="{FF2B5EF4-FFF2-40B4-BE49-F238E27FC236}">
                <a16:creationId xmlns:a16="http://schemas.microsoft.com/office/drawing/2014/main" id="{4254A199-C08D-384C-A6CA-E46A1D2078B0}"/>
              </a:ext>
            </a:extLst>
          </p:cNvPr>
          <p:cNvSpPr>
            <a:spLocks noGrp="1"/>
          </p:cNvSpPr>
          <p:nvPr>
            <p:ph type="body" sz="quarter" idx="11" hasCustomPrompt="1"/>
          </p:nvPr>
        </p:nvSpPr>
        <p:spPr>
          <a:xfrm>
            <a:off x="781050" y="2665413"/>
            <a:ext cx="5911850" cy="387350"/>
          </a:xfrm>
        </p:spPr>
        <p:txBody>
          <a:bodyPr/>
          <a:lstStyle>
            <a:lvl1pPr>
              <a:buNone/>
              <a:defRPr sz="1600" b="0" i="0">
                <a:solidFill>
                  <a:schemeClr val="accent1"/>
                </a:solidFill>
                <a:latin typeface="Montserrat SemiBold" pitchFamily="2" charset="77"/>
              </a:defRPr>
            </a:lvl1pPr>
          </a:lstStyle>
          <a:p>
            <a:pPr lvl="0"/>
            <a:r>
              <a:rPr lang="en-GB"/>
              <a:t>Sub-heading in Montserrat </a:t>
            </a:r>
            <a:r>
              <a:rPr lang="en-GB" err="1"/>
              <a:t>SemiBold</a:t>
            </a:r>
            <a:r>
              <a:rPr lang="en-GB"/>
              <a:t> – 16pt</a:t>
            </a:r>
          </a:p>
        </p:txBody>
      </p:sp>
      <p:sp>
        <p:nvSpPr>
          <p:cNvPr id="18" name="Text Placeholder 17">
            <a:extLst>
              <a:ext uri="{FF2B5EF4-FFF2-40B4-BE49-F238E27FC236}">
                <a16:creationId xmlns:a16="http://schemas.microsoft.com/office/drawing/2014/main" id="{3C280955-6BAF-D147-BE14-44A697C630E6}"/>
              </a:ext>
            </a:extLst>
          </p:cNvPr>
          <p:cNvSpPr>
            <a:spLocks noGrp="1"/>
          </p:cNvSpPr>
          <p:nvPr>
            <p:ph type="body" sz="quarter" idx="12" hasCustomPrompt="1"/>
          </p:nvPr>
        </p:nvSpPr>
        <p:spPr>
          <a:xfrm>
            <a:off x="781050" y="3063875"/>
            <a:ext cx="5911696" cy="2984500"/>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 </a:t>
            </a:r>
          </a:p>
        </p:txBody>
      </p:sp>
      <p:sp>
        <p:nvSpPr>
          <p:cNvPr id="20" name="Text Placeholder 19">
            <a:extLst>
              <a:ext uri="{FF2B5EF4-FFF2-40B4-BE49-F238E27FC236}">
                <a16:creationId xmlns:a16="http://schemas.microsoft.com/office/drawing/2014/main" id="{92753BA6-9D10-144E-9B38-93D5195F2A2A}"/>
              </a:ext>
            </a:extLst>
          </p:cNvPr>
          <p:cNvSpPr>
            <a:spLocks noGrp="1"/>
          </p:cNvSpPr>
          <p:nvPr>
            <p:ph type="body" sz="quarter" idx="13" hasCustomPrompt="1"/>
          </p:nvPr>
        </p:nvSpPr>
        <p:spPr>
          <a:xfrm>
            <a:off x="781050" y="6203128"/>
            <a:ext cx="5911850" cy="252412"/>
          </a:xfrm>
        </p:spPr>
        <p:txBody>
          <a:bodyPr/>
          <a:lstStyle>
            <a:lvl1pPr>
              <a:buFontTx/>
              <a:buNone/>
              <a:defRPr sz="900" b="0" i="0">
                <a:latin typeface="Montserrat Light" pitchFamily="2" charset="77"/>
                <a:cs typeface="Calibri" panose="020F0502020204030204" pitchFamily="34" charset="0"/>
              </a:defRPr>
            </a:lvl1pPr>
            <a:lvl3pPr>
              <a:buNone/>
              <a:defRPr/>
            </a:lvl3pPr>
            <a:lvl4pPr algn="l">
              <a:defRPr/>
            </a:lvl4pPr>
          </a:lstStyle>
          <a:p>
            <a:pPr lvl="0"/>
            <a:r>
              <a:rPr lang="en-GB"/>
              <a:t>Image Caption / Fine Print in Montserrat Light – 9pt</a:t>
            </a:r>
          </a:p>
        </p:txBody>
      </p:sp>
      <p:sp>
        <p:nvSpPr>
          <p:cNvPr id="12" name="Picture Placeholder 9">
            <a:extLst>
              <a:ext uri="{FF2B5EF4-FFF2-40B4-BE49-F238E27FC236}">
                <a16:creationId xmlns:a16="http://schemas.microsoft.com/office/drawing/2014/main" id="{377501AC-4B1A-9D4D-814F-7E81473B2F23}"/>
              </a:ext>
            </a:extLst>
          </p:cNvPr>
          <p:cNvSpPr>
            <a:spLocks noGrp="1"/>
          </p:cNvSpPr>
          <p:nvPr>
            <p:ph type="pic" sz="quarter" idx="10" hasCustomPrompt="1"/>
          </p:nvPr>
        </p:nvSpPr>
        <p:spPr>
          <a:xfrm>
            <a:off x="7332663" y="0"/>
            <a:ext cx="4859337" cy="6858000"/>
          </a:xfrm>
          <a:solidFill>
            <a:schemeClr val="accent1">
              <a:lumMod val="20000"/>
              <a:lumOff val="80000"/>
            </a:schemeClr>
          </a:solidFill>
        </p:spPr>
        <p:txBody>
          <a:bodyPr anchor="ctr"/>
          <a:lstStyle>
            <a:lvl1pPr algn="ctr">
              <a:defRPr sz="1600" b="1" i="0">
                <a:latin typeface="Montserrat" pitchFamily="2" charset="77"/>
              </a:defRPr>
            </a:lvl1pPr>
          </a:lstStyle>
          <a:p>
            <a:r>
              <a:rPr lang="en-US" dirty="0"/>
              <a:t>Insert Picture here</a:t>
            </a:r>
          </a:p>
        </p:txBody>
      </p:sp>
      <p:pic>
        <p:nvPicPr>
          <p:cNvPr id="3" name="Picture 2" descr="A red triangle with black background&#10;&#10;Description automatically generated">
            <a:extLst>
              <a:ext uri="{FF2B5EF4-FFF2-40B4-BE49-F238E27FC236}">
                <a16:creationId xmlns:a16="http://schemas.microsoft.com/office/drawing/2014/main" id="{834FC35E-21E4-B2B3-789F-21C8E4BBC5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200243" y="0"/>
            <a:ext cx="2178332" cy="1017069"/>
          </a:xfrm>
          <a:prstGeom prst="rect">
            <a:avLst/>
          </a:prstGeom>
        </p:spPr>
      </p:pic>
    </p:spTree>
    <p:extLst>
      <p:ext uri="{BB962C8B-B14F-4D97-AF65-F5344CB8AC3E}">
        <p14:creationId xmlns:p14="http://schemas.microsoft.com/office/powerpoint/2010/main" val="756410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_Square_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8EB739-96AF-C349-B96D-3ECF982EE182}"/>
              </a:ext>
            </a:extLst>
          </p:cNvPr>
          <p:cNvSpPr>
            <a:spLocks noGrp="1"/>
          </p:cNvSpPr>
          <p:nvPr>
            <p:ph type="pic" sz="quarter" idx="10" hasCustomPrompt="1"/>
          </p:nvPr>
        </p:nvSpPr>
        <p:spPr>
          <a:xfrm>
            <a:off x="7332663" y="3063874"/>
            <a:ext cx="3912740" cy="3794125"/>
          </a:xfrm>
          <a:solidFill>
            <a:schemeClr val="accent6"/>
          </a:solidFill>
        </p:spPr>
        <p:txBody>
          <a:bodyPr anchor="ctr"/>
          <a:lstStyle>
            <a:lvl1pPr algn="ctr">
              <a:defRPr sz="1600" b="1" i="0">
                <a:latin typeface="Montserrat SemiBold" pitchFamily="2" charset="77"/>
              </a:defRPr>
            </a:lvl1pPr>
          </a:lstStyle>
          <a:p>
            <a:r>
              <a:rPr lang="en-US" dirty="0"/>
              <a:t>Insert picture here</a:t>
            </a:r>
          </a:p>
        </p:txBody>
      </p:sp>
      <p:sp>
        <p:nvSpPr>
          <p:cNvPr id="8" name="Title 1">
            <a:extLst>
              <a:ext uri="{FF2B5EF4-FFF2-40B4-BE49-F238E27FC236}">
                <a16:creationId xmlns:a16="http://schemas.microsoft.com/office/drawing/2014/main" id="{2C64E623-DF04-2742-97BA-4B26CD3DAC92}"/>
              </a:ext>
            </a:extLst>
          </p:cNvPr>
          <p:cNvSpPr>
            <a:spLocks noGrp="1"/>
          </p:cNvSpPr>
          <p:nvPr>
            <p:ph type="title" hasCustomPrompt="1"/>
          </p:nvPr>
        </p:nvSpPr>
        <p:spPr>
          <a:xfrm>
            <a:off x="781341" y="876998"/>
            <a:ext cx="10464062" cy="1325563"/>
          </a:xfrm>
        </p:spPr>
        <p:txBody>
          <a:bodyPr/>
          <a:lstStyle>
            <a:lvl1pPr>
              <a:defRPr sz="3400" b="0" i="0">
                <a:solidFill>
                  <a:schemeClr val="tx1"/>
                </a:solidFill>
                <a:latin typeface="Montserrat SemiBold" pitchFamily="2" charset="77"/>
              </a:defRPr>
            </a:lvl1pPr>
          </a:lstStyle>
          <a:p>
            <a:r>
              <a:rPr lang="en-GB"/>
              <a:t>Heading in Montserrat </a:t>
            </a:r>
            <a:r>
              <a:rPr lang="en-GB" err="1"/>
              <a:t>SemiBold</a:t>
            </a:r>
            <a:r>
              <a:rPr lang="en-GB"/>
              <a:t>– 34pt</a:t>
            </a:r>
            <a:endParaRPr lang="en-US"/>
          </a:p>
        </p:txBody>
      </p:sp>
      <p:sp>
        <p:nvSpPr>
          <p:cNvPr id="9" name="Text Placeholder 13">
            <a:extLst>
              <a:ext uri="{FF2B5EF4-FFF2-40B4-BE49-F238E27FC236}">
                <a16:creationId xmlns:a16="http://schemas.microsoft.com/office/drawing/2014/main" id="{DCB983E2-BF1D-E043-B017-40AAEBD21BB9}"/>
              </a:ext>
            </a:extLst>
          </p:cNvPr>
          <p:cNvSpPr>
            <a:spLocks noGrp="1"/>
          </p:cNvSpPr>
          <p:nvPr>
            <p:ph type="body" sz="quarter" idx="11" hasCustomPrompt="1"/>
          </p:nvPr>
        </p:nvSpPr>
        <p:spPr>
          <a:xfrm>
            <a:off x="781050" y="2665413"/>
            <a:ext cx="5911850" cy="387350"/>
          </a:xfrm>
        </p:spPr>
        <p:txBody>
          <a:bodyPr/>
          <a:lstStyle>
            <a:lvl1pPr>
              <a:buNone/>
              <a:defRPr sz="1600" b="0" i="0">
                <a:solidFill>
                  <a:schemeClr val="tx1"/>
                </a:solidFill>
                <a:latin typeface="Montserrat SemiBold" pitchFamily="2" charset="77"/>
              </a:defRPr>
            </a:lvl1pPr>
          </a:lstStyle>
          <a:p>
            <a:pPr lvl="0"/>
            <a:r>
              <a:rPr lang="en-GB"/>
              <a:t>Sub-heading in Montserrat </a:t>
            </a:r>
            <a:r>
              <a:rPr lang="en-GB" err="1"/>
              <a:t>SemiBold</a:t>
            </a:r>
            <a:r>
              <a:rPr lang="en-GB"/>
              <a:t> – 16pt</a:t>
            </a:r>
          </a:p>
        </p:txBody>
      </p:sp>
      <p:sp>
        <p:nvSpPr>
          <p:cNvPr id="11" name="Text Placeholder 17">
            <a:extLst>
              <a:ext uri="{FF2B5EF4-FFF2-40B4-BE49-F238E27FC236}">
                <a16:creationId xmlns:a16="http://schemas.microsoft.com/office/drawing/2014/main" id="{596D3FBB-7590-294F-BC33-17A2D872971F}"/>
              </a:ext>
            </a:extLst>
          </p:cNvPr>
          <p:cNvSpPr>
            <a:spLocks noGrp="1"/>
          </p:cNvSpPr>
          <p:nvPr>
            <p:ph type="body" sz="quarter" idx="12" hasCustomPrompt="1"/>
          </p:nvPr>
        </p:nvSpPr>
        <p:spPr>
          <a:xfrm>
            <a:off x="781050" y="3063875"/>
            <a:ext cx="5911696" cy="2984500"/>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 </a:t>
            </a:r>
          </a:p>
        </p:txBody>
      </p:sp>
      <p:sp>
        <p:nvSpPr>
          <p:cNvPr id="12" name="Text Placeholder 19">
            <a:extLst>
              <a:ext uri="{FF2B5EF4-FFF2-40B4-BE49-F238E27FC236}">
                <a16:creationId xmlns:a16="http://schemas.microsoft.com/office/drawing/2014/main" id="{C4382CDC-52A8-B94B-A0AD-94BAE0C77676}"/>
              </a:ext>
            </a:extLst>
          </p:cNvPr>
          <p:cNvSpPr>
            <a:spLocks noGrp="1"/>
          </p:cNvSpPr>
          <p:nvPr>
            <p:ph type="body" sz="quarter" idx="13" hasCustomPrompt="1"/>
          </p:nvPr>
        </p:nvSpPr>
        <p:spPr>
          <a:xfrm>
            <a:off x="781050" y="6203128"/>
            <a:ext cx="5911850" cy="252412"/>
          </a:xfrm>
        </p:spPr>
        <p:txBody>
          <a:bodyPr/>
          <a:lstStyle>
            <a:lvl1pPr>
              <a:buFontTx/>
              <a:buNone/>
              <a:defRPr sz="900" b="0" i="0">
                <a:latin typeface="Montserrat Light" pitchFamily="2" charset="77"/>
                <a:cs typeface="Calibri" panose="020F0502020204030204" pitchFamily="34" charset="0"/>
              </a:defRPr>
            </a:lvl1pPr>
            <a:lvl3pPr>
              <a:buNone/>
              <a:defRPr/>
            </a:lvl3pPr>
            <a:lvl4pPr algn="l">
              <a:defRPr/>
            </a:lvl4pPr>
          </a:lstStyle>
          <a:p>
            <a:pPr lvl="0"/>
            <a:r>
              <a:rPr lang="en-GB"/>
              <a:t>Image Caption / Fine Print in Montserrat Light – 9pt</a:t>
            </a:r>
          </a:p>
        </p:txBody>
      </p:sp>
      <p:pic>
        <p:nvPicPr>
          <p:cNvPr id="2" name="Picture 1" descr="A blue and black triangle shapes&#10;&#10;Description automatically generated">
            <a:extLst>
              <a:ext uri="{FF2B5EF4-FFF2-40B4-BE49-F238E27FC236}">
                <a16:creationId xmlns:a16="http://schemas.microsoft.com/office/drawing/2014/main" id="{8B4E30FA-666C-D72A-B3BD-4640053A97C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910734" y="1"/>
            <a:ext cx="3281265" cy="2294896"/>
          </a:xfrm>
          <a:prstGeom prst="rect">
            <a:avLst/>
          </a:prstGeom>
        </p:spPr>
      </p:pic>
      <p:sp>
        <p:nvSpPr>
          <p:cNvPr id="3" name="Right Triangle 2">
            <a:extLst>
              <a:ext uri="{FF2B5EF4-FFF2-40B4-BE49-F238E27FC236}">
                <a16:creationId xmlns:a16="http://schemas.microsoft.com/office/drawing/2014/main" id="{A4010705-3B9B-DA43-DD0D-5138F967782C}"/>
              </a:ext>
            </a:extLst>
          </p:cNvPr>
          <p:cNvSpPr/>
          <p:nvPr userDrawn="1"/>
        </p:nvSpPr>
        <p:spPr>
          <a:xfrm>
            <a:off x="0" y="3867376"/>
            <a:ext cx="2528596" cy="2990624"/>
          </a:xfrm>
          <a:prstGeom prst="rtTriangle">
            <a:avLst/>
          </a:prstGeom>
          <a:solidFill>
            <a:srgbClr val="9C9ECB">
              <a:alpha val="2123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399547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_Square_Image">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FC2D398D-CAF9-9D89-3A9F-E1749C02CAB8}"/>
              </a:ext>
            </a:extLst>
          </p:cNvPr>
          <p:cNvSpPr/>
          <p:nvPr userDrawn="1"/>
        </p:nvSpPr>
        <p:spPr>
          <a:xfrm rot="5400000" flipH="1">
            <a:off x="-217698" y="4410286"/>
            <a:ext cx="2665412" cy="2230016"/>
          </a:xfrm>
          <a:prstGeom prst="rtTriangle">
            <a:avLst/>
          </a:prstGeom>
          <a:solidFill>
            <a:schemeClr val="tx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Picture Placeholder 9">
            <a:extLst>
              <a:ext uri="{FF2B5EF4-FFF2-40B4-BE49-F238E27FC236}">
                <a16:creationId xmlns:a16="http://schemas.microsoft.com/office/drawing/2014/main" id="{C58EB739-96AF-C349-B96D-3ECF982EE182}"/>
              </a:ext>
            </a:extLst>
          </p:cNvPr>
          <p:cNvSpPr>
            <a:spLocks noGrp="1"/>
          </p:cNvSpPr>
          <p:nvPr>
            <p:ph type="pic" sz="quarter" idx="10" hasCustomPrompt="1"/>
          </p:nvPr>
        </p:nvSpPr>
        <p:spPr>
          <a:xfrm>
            <a:off x="7332663" y="3063874"/>
            <a:ext cx="3912740" cy="3794125"/>
          </a:xfrm>
          <a:solidFill>
            <a:schemeClr val="tx2">
              <a:lumMod val="20000"/>
              <a:lumOff val="80000"/>
            </a:schemeClr>
          </a:solidFill>
        </p:spPr>
        <p:txBody>
          <a:bodyPr anchor="ctr"/>
          <a:lstStyle>
            <a:lvl1pPr algn="ctr">
              <a:defRPr sz="1600" b="1" i="0">
                <a:latin typeface="Montserrat" pitchFamily="2" charset="77"/>
              </a:defRPr>
            </a:lvl1pPr>
          </a:lstStyle>
          <a:p>
            <a:r>
              <a:rPr lang="en-US" dirty="0"/>
              <a:t>Insert picture here</a:t>
            </a:r>
          </a:p>
        </p:txBody>
      </p:sp>
      <p:sp>
        <p:nvSpPr>
          <p:cNvPr id="8" name="Title 1">
            <a:extLst>
              <a:ext uri="{FF2B5EF4-FFF2-40B4-BE49-F238E27FC236}">
                <a16:creationId xmlns:a16="http://schemas.microsoft.com/office/drawing/2014/main" id="{2C64E623-DF04-2742-97BA-4B26CD3DAC92}"/>
              </a:ext>
            </a:extLst>
          </p:cNvPr>
          <p:cNvSpPr>
            <a:spLocks noGrp="1"/>
          </p:cNvSpPr>
          <p:nvPr>
            <p:ph type="title" hasCustomPrompt="1"/>
          </p:nvPr>
        </p:nvSpPr>
        <p:spPr>
          <a:xfrm>
            <a:off x="781341" y="876998"/>
            <a:ext cx="10464062" cy="1325563"/>
          </a:xfrm>
        </p:spPr>
        <p:txBody>
          <a:bodyPr/>
          <a:lstStyle>
            <a:lvl1pPr>
              <a:defRPr sz="3400" b="1" i="0">
                <a:solidFill>
                  <a:schemeClr val="tx2"/>
                </a:solidFill>
                <a:latin typeface="Montserrat SemiBold" pitchFamily="2" charset="77"/>
              </a:defRPr>
            </a:lvl1pPr>
          </a:lstStyle>
          <a:p>
            <a:r>
              <a:rPr lang="en-GB"/>
              <a:t>Heading in Montserrat </a:t>
            </a:r>
            <a:r>
              <a:rPr lang="en-GB" err="1"/>
              <a:t>SemiBold</a:t>
            </a:r>
            <a:r>
              <a:rPr lang="en-GB"/>
              <a:t>– 34pt</a:t>
            </a:r>
            <a:endParaRPr lang="en-US"/>
          </a:p>
        </p:txBody>
      </p:sp>
      <p:sp>
        <p:nvSpPr>
          <p:cNvPr id="9" name="Text Placeholder 13">
            <a:extLst>
              <a:ext uri="{FF2B5EF4-FFF2-40B4-BE49-F238E27FC236}">
                <a16:creationId xmlns:a16="http://schemas.microsoft.com/office/drawing/2014/main" id="{DCB983E2-BF1D-E043-B017-40AAEBD21BB9}"/>
              </a:ext>
            </a:extLst>
          </p:cNvPr>
          <p:cNvSpPr>
            <a:spLocks noGrp="1"/>
          </p:cNvSpPr>
          <p:nvPr>
            <p:ph type="body" sz="quarter" idx="11" hasCustomPrompt="1"/>
          </p:nvPr>
        </p:nvSpPr>
        <p:spPr>
          <a:xfrm>
            <a:off x="781050" y="2665413"/>
            <a:ext cx="5911850" cy="387350"/>
          </a:xfrm>
        </p:spPr>
        <p:txBody>
          <a:bodyPr/>
          <a:lstStyle>
            <a:lvl1pPr>
              <a:buNone/>
              <a:defRPr sz="1600" b="0" i="0">
                <a:solidFill>
                  <a:schemeClr val="tx2"/>
                </a:solidFill>
                <a:latin typeface="Montserrat SemiBold" pitchFamily="2" charset="77"/>
              </a:defRPr>
            </a:lvl1pPr>
          </a:lstStyle>
          <a:p>
            <a:pPr lvl="0"/>
            <a:r>
              <a:rPr lang="en-GB"/>
              <a:t>Sub-heading in Montserrat </a:t>
            </a:r>
            <a:r>
              <a:rPr lang="en-GB" err="1"/>
              <a:t>SemiBold</a:t>
            </a:r>
            <a:r>
              <a:rPr lang="en-GB"/>
              <a:t> – 16pt</a:t>
            </a:r>
          </a:p>
        </p:txBody>
      </p:sp>
      <p:sp>
        <p:nvSpPr>
          <p:cNvPr id="11" name="Text Placeholder 17">
            <a:extLst>
              <a:ext uri="{FF2B5EF4-FFF2-40B4-BE49-F238E27FC236}">
                <a16:creationId xmlns:a16="http://schemas.microsoft.com/office/drawing/2014/main" id="{596D3FBB-7590-294F-BC33-17A2D872971F}"/>
              </a:ext>
            </a:extLst>
          </p:cNvPr>
          <p:cNvSpPr>
            <a:spLocks noGrp="1"/>
          </p:cNvSpPr>
          <p:nvPr>
            <p:ph type="body" sz="quarter" idx="12" hasCustomPrompt="1"/>
          </p:nvPr>
        </p:nvSpPr>
        <p:spPr>
          <a:xfrm>
            <a:off x="781050" y="3063875"/>
            <a:ext cx="5911696" cy="2984500"/>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 </a:t>
            </a:r>
          </a:p>
        </p:txBody>
      </p:sp>
      <p:sp>
        <p:nvSpPr>
          <p:cNvPr id="12" name="Text Placeholder 19">
            <a:extLst>
              <a:ext uri="{FF2B5EF4-FFF2-40B4-BE49-F238E27FC236}">
                <a16:creationId xmlns:a16="http://schemas.microsoft.com/office/drawing/2014/main" id="{C4382CDC-52A8-B94B-A0AD-94BAE0C77676}"/>
              </a:ext>
            </a:extLst>
          </p:cNvPr>
          <p:cNvSpPr>
            <a:spLocks noGrp="1"/>
          </p:cNvSpPr>
          <p:nvPr>
            <p:ph type="body" sz="quarter" idx="13" hasCustomPrompt="1"/>
          </p:nvPr>
        </p:nvSpPr>
        <p:spPr>
          <a:xfrm>
            <a:off x="781050" y="6203128"/>
            <a:ext cx="5911850" cy="252412"/>
          </a:xfrm>
        </p:spPr>
        <p:txBody>
          <a:bodyPr/>
          <a:lstStyle>
            <a:lvl1pPr>
              <a:buFontTx/>
              <a:buNone/>
              <a:defRPr sz="900" b="0" i="0">
                <a:latin typeface="Montserrat Light" pitchFamily="2" charset="77"/>
                <a:cs typeface="Calibri" panose="020F0502020204030204" pitchFamily="34" charset="0"/>
              </a:defRPr>
            </a:lvl1pPr>
            <a:lvl3pPr>
              <a:buNone/>
              <a:defRPr/>
            </a:lvl3pPr>
            <a:lvl4pPr algn="l">
              <a:defRPr/>
            </a:lvl4pPr>
          </a:lstStyle>
          <a:p>
            <a:pPr lvl="0"/>
            <a:r>
              <a:rPr lang="en-GB"/>
              <a:t>Image Caption / Fine Print in Montserrat Light – 9pt</a:t>
            </a:r>
          </a:p>
        </p:txBody>
      </p:sp>
      <p:pic>
        <p:nvPicPr>
          <p:cNvPr id="2" name="Picture 1" descr="A purple triangle with black background&#10;&#10;Description automatically generated">
            <a:extLst>
              <a:ext uri="{FF2B5EF4-FFF2-40B4-BE49-F238E27FC236}">
                <a16:creationId xmlns:a16="http://schemas.microsoft.com/office/drawing/2014/main" id="{13FD66A0-2740-429C-B92F-27D76ABD7C2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931049" y="0"/>
            <a:ext cx="3260951" cy="3189113"/>
          </a:xfrm>
          <a:prstGeom prst="rect">
            <a:avLst/>
          </a:prstGeom>
        </p:spPr>
      </p:pic>
    </p:spTree>
    <p:extLst>
      <p:ext uri="{BB962C8B-B14F-4D97-AF65-F5344CB8AC3E}">
        <p14:creationId xmlns:p14="http://schemas.microsoft.com/office/powerpoint/2010/main" val="2872845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_Triangle_Image">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5C3453A2-DA02-5848-986E-1F2B3DD60FD7}"/>
              </a:ext>
            </a:extLst>
          </p:cNvPr>
          <p:cNvSpPr>
            <a:spLocks noGrp="1"/>
          </p:cNvSpPr>
          <p:nvPr>
            <p:ph type="pic" sz="quarter" idx="10" hasCustomPrompt="1"/>
          </p:nvPr>
        </p:nvSpPr>
        <p:spPr>
          <a:xfrm>
            <a:off x="7332663" y="-8230"/>
            <a:ext cx="4859823" cy="686623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1"/>
              <a:gd name="connsiteY0" fmla="*/ 10000 h 10000"/>
              <a:gd name="connsiteX1" fmla="*/ 2000 w 10001"/>
              <a:gd name="connsiteY1" fmla="*/ 0 h 10000"/>
              <a:gd name="connsiteX2" fmla="*/ 10000 w 10001"/>
              <a:gd name="connsiteY2" fmla="*/ 0 h 10000"/>
              <a:gd name="connsiteX3" fmla="*/ 10001 w 10001"/>
              <a:gd name="connsiteY3" fmla="*/ 10000 h 10000"/>
              <a:gd name="connsiteX4" fmla="*/ 0 w 10001"/>
              <a:gd name="connsiteY4" fmla="*/ 10000 h 10000"/>
              <a:gd name="connsiteX0" fmla="*/ 0 w 10001"/>
              <a:gd name="connsiteY0" fmla="*/ 10000 h 10000"/>
              <a:gd name="connsiteX1" fmla="*/ 5456 w 10001"/>
              <a:gd name="connsiteY1" fmla="*/ 0 h 10000"/>
              <a:gd name="connsiteX2" fmla="*/ 10000 w 10001"/>
              <a:gd name="connsiteY2" fmla="*/ 0 h 10000"/>
              <a:gd name="connsiteX3" fmla="*/ 10001 w 10001"/>
              <a:gd name="connsiteY3" fmla="*/ 10000 h 10000"/>
              <a:gd name="connsiteX4" fmla="*/ 0 w 10001"/>
              <a:gd name="connsiteY4" fmla="*/ 10000 h 10000"/>
              <a:gd name="connsiteX0" fmla="*/ 0 w 10001"/>
              <a:gd name="connsiteY0" fmla="*/ 10000 h 10000"/>
              <a:gd name="connsiteX1" fmla="*/ 4566 w 10001"/>
              <a:gd name="connsiteY1" fmla="*/ 0 h 10000"/>
              <a:gd name="connsiteX2" fmla="*/ 10000 w 10001"/>
              <a:gd name="connsiteY2" fmla="*/ 0 h 10000"/>
              <a:gd name="connsiteX3" fmla="*/ 10001 w 10001"/>
              <a:gd name="connsiteY3" fmla="*/ 10000 h 10000"/>
              <a:gd name="connsiteX4" fmla="*/ 0 w 10001"/>
              <a:gd name="connsiteY4" fmla="*/ 10000 h 10000"/>
              <a:gd name="connsiteX0" fmla="*/ 0 w 10001"/>
              <a:gd name="connsiteY0" fmla="*/ 10012 h 10012"/>
              <a:gd name="connsiteX1" fmla="*/ 3950 w 10001"/>
              <a:gd name="connsiteY1" fmla="*/ 0 h 10012"/>
              <a:gd name="connsiteX2" fmla="*/ 10000 w 10001"/>
              <a:gd name="connsiteY2" fmla="*/ 12 h 10012"/>
              <a:gd name="connsiteX3" fmla="*/ 10001 w 10001"/>
              <a:gd name="connsiteY3" fmla="*/ 10012 h 10012"/>
              <a:gd name="connsiteX4" fmla="*/ 0 w 10001"/>
              <a:gd name="connsiteY4" fmla="*/ 10012 h 1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12">
                <a:moveTo>
                  <a:pt x="0" y="10012"/>
                </a:moveTo>
                <a:lnTo>
                  <a:pt x="3950" y="0"/>
                </a:lnTo>
                <a:lnTo>
                  <a:pt x="10000" y="12"/>
                </a:lnTo>
                <a:cubicBezTo>
                  <a:pt x="10000" y="3345"/>
                  <a:pt x="10001" y="6679"/>
                  <a:pt x="10001" y="10012"/>
                </a:cubicBezTo>
                <a:lnTo>
                  <a:pt x="0" y="10012"/>
                </a:lnTo>
                <a:close/>
              </a:path>
            </a:pathLst>
          </a:custGeom>
          <a:solidFill>
            <a:schemeClr val="accent1">
              <a:lumMod val="20000"/>
              <a:lumOff val="80000"/>
            </a:schemeClr>
          </a:solidFill>
        </p:spPr>
        <p:txBody>
          <a:bodyPr anchor="ctr"/>
          <a:lstStyle>
            <a:lvl1pPr algn="ctr">
              <a:defRPr sz="1600" b="1" i="0">
                <a:latin typeface="Montserrat" pitchFamily="2" charset="77"/>
              </a:defRPr>
            </a:lvl1pPr>
          </a:lstStyle>
          <a:p>
            <a:r>
              <a:rPr lang="en-US" dirty="0"/>
              <a:t>Insert Picture here</a:t>
            </a:r>
          </a:p>
        </p:txBody>
      </p:sp>
      <p:sp>
        <p:nvSpPr>
          <p:cNvPr id="8" name="Title 1">
            <a:extLst>
              <a:ext uri="{FF2B5EF4-FFF2-40B4-BE49-F238E27FC236}">
                <a16:creationId xmlns:a16="http://schemas.microsoft.com/office/drawing/2014/main" id="{CD08AF6C-5BFE-7F43-A4F1-EB828E219095}"/>
              </a:ext>
            </a:extLst>
          </p:cNvPr>
          <p:cNvSpPr>
            <a:spLocks noGrp="1"/>
          </p:cNvSpPr>
          <p:nvPr>
            <p:ph type="title" hasCustomPrompt="1"/>
          </p:nvPr>
        </p:nvSpPr>
        <p:spPr>
          <a:xfrm>
            <a:off x="781341" y="876998"/>
            <a:ext cx="10464062" cy="1325563"/>
          </a:xfrm>
        </p:spPr>
        <p:txBody>
          <a:bodyPr/>
          <a:lstStyle>
            <a:lvl1pPr>
              <a:defRPr sz="3400" b="0" i="0">
                <a:solidFill>
                  <a:schemeClr val="accent1"/>
                </a:solidFill>
                <a:latin typeface="Montserrat SemiBold" pitchFamily="2" charset="77"/>
              </a:defRPr>
            </a:lvl1pPr>
          </a:lstStyle>
          <a:p>
            <a:r>
              <a:rPr lang="en-GB"/>
              <a:t>Heading in Montserrat </a:t>
            </a:r>
            <a:r>
              <a:rPr lang="en-GB" err="1"/>
              <a:t>SemiBold</a:t>
            </a:r>
            <a:r>
              <a:rPr lang="en-GB"/>
              <a:t>– 34pt</a:t>
            </a:r>
            <a:endParaRPr lang="en-US"/>
          </a:p>
        </p:txBody>
      </p:sp>
      <p:sp>
        <p:nvSpPr>
          <p:cNvPr id="10" name="Text Placeholder 13">
            <a:extLst>
              <a:ext uri="{FF2B5EF4-FFF2-40B4-BE49-F238E27FC236}">
                <a16:creationId xmlns:a16="http://schemas.microsoft.com/office/drawing/2014/main" id="{4CA90F0C-7F16-0B40-9996-F521C2D29BF6}"/>
              </a:ext>
            </a:extLst>
          </p:cNvPr>
          <p:cNvSpPr>
            <a:spLocks noGrp="1"/>
          </p:cNvSpPr>
          <p:nvPr>
            <p:ph type="body" sz="quarter" idx="11" hasCustomPrompt="1"/>
          </p:nvPr>
        </p:nvSpPr>
        <p:spPr>
          <a:xfrm>
            <a:off x="781049" y="2665413"/>
            <a:ext cx="6715837" cy="387350"/>
          </a:xfrm>
        </p:spPr>
        <p:txBody>
          <a:bodyPr/>
          <a:lstStyle>
            <a:lvl1pPr>
              <a:buNone/>
              <a:defRPr sz="1600" b="0" i="0">
                <a:solidFill>
                  <a:schemeClr val="accent1"/>
                </a:solidFill>
                <a:latin typeface="Montserrat SemiBold" pitchFamily="2" charset="77"/>
              </a:defRPr>
            </a:lvl1pPr>
          </a:lstStyle>
          <a:p>
            <a:pPr lvl="0"/>
            <a:r>
              <a:rPr lang="en-GB"/>
              <a:t>Sub-heading in Montserrat </a:t>
            </a:r>
            <a:r>
              <a:rPr lang="en-GB" err="1"/>
              <a:t>SemiBold</a:t>
            </a:r>
            <a:r>
              <a:rPr lang="en-GB"/>
              <a:t> – 16pt</a:t>
            </a:r>
          </a:p>
        </p:txBody>
      </p:sp>
      <p:sp>
        <p:nvSpPr>
          <p:cNvPr id="11" name="Text Placeholder 17">
            <a:extLst>
              <a:ext uri="{FF2B5EF4-FFF2-40B4-BE49-F238E27FC236}">
                <a16:creationId xmlns:a16="http://schemas.microsoft.com/office/drawing/2014/main" id="{60CA4CBA-E959-2A4D-BC6B-9A654E5BF763}"/>
              </a:ext>
            </a:extLst>
          </p:cNvPr>
          <p:cNvSpPr>
            <a:spLocks noGrp="1"/>
          </p:cNvSpPr>
          <p:nvPr>
            <p:ph type="body" sz="quarter" idx="12" hasCustomPrompt="1"/>
          </p:nvPr>
        </p:nvSpPr>
        <p:spPr>
          <a:xfrm>
            <a:off x="781050" y="3063875"/>
            <a:ext cx="6715662" cy="2984500"/>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 </a:t>
            </a:r>
          </a:p>
        </p:txBody>
      </p:sp>
      <p:sp>
        <p:nvSpPr>
          <p:cNvPr id="12" name="Text Placeholder 19">
            <a:extLst>
              <a:ext uri="{FF2B5EF4-FFF2-40B4-BE49-F238E27FC236}">
                <a16:creationId xmlns:a16="http://schemas.microsoft.com/office/drawing/2014/main" id="{F5E13E52-94E5-654E-90A8-73DD5B5395F2}"/>
              </a:ext>
            </a:extLst>
          </p:cNvPr>
          <p:cNvSpPr>
            <a:spLocks noGrp="1"/>
          </p:cNvSpPr>
          <p:nvPr>
            <p:ph type="body" sz="quarter" idx="13" hasCustomPrompt="1"/>
          </p:nvPr>
        </p:nvSpPr>
        <p:spPr>
          <a:xfrm>
            <a:off x="781049" y="6203128"/>
            <a:ext cx="6715837" cy="252412"/>
          </a:xfrm>
        </p:spPr>
        <p:txBody>
          <a:bodyPr/>
          <a:lstStyle>
            <a:lvl1pPr>
              <a:buFontTx/>
              <a:buNone/>
              <a:defRPr sz="900" b="0" i="0">
                <a:latin typeface="Brown" pitchFamily="2" charset="77"/>
                <a:cs typeface="Calibri" panose="020F0502020204030204" pitchFamily="34" charset="0"/>
              </a:defRPr>
            </a:lvl1pPr>
            <a:lvl3pPr>
              <a:buNone/>
              <a:defRPr/>
            </a:lvl3pPr>
            <a:lvl4pPr algn="l">
              <a:defRPr/>
            </a:lvl4pPr>
          </a:lstStyle>
          <a:p>
            <a:pPr lvl="0"/>
            <a:r>
              <a:rPr lang="en-GB"/>
              <a:t>Image Caption / Fine Print in Brown – 9pt</a:t>
            </a:r>
          </a:p>
        </p:txBody>
      </p:sp>
      <p:pic>
        <p:nvPicPr>
          <p:cNvPr id="4" name="Picture 3" descr="A red triangle with black background&#10;&#10;Description automatically generated">
            <a:extLst>
              <a:ext uri="{FF2B5EF4-FFF2-40B4-BE49-F238E27FC236}">
                <a16:creationId xmlns:a16="http://schemas.microsoft.com/office/drawing/2014/main" id="{AF78B936-052F-025C-7AF7-67BC7B1178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flipH="1">
            <a:off x="9964881" y="4851918"/>
            <a:ext cx="2227119" cy="2006082"/>
          </a:xfrm>
          <a:prstGeom prst="rect">
            <a:avLst/>
          </a:prstGeom>
        </p:spPr>
      </p:pic>
      <p:pic>
        <p:nvPicPr>
          <p:cNvPr id="5" name="Picture 4" descr="A red and black triangle&#10;&#10;Description automatically generated">
            <a:extLst>
              <a:ext uri="{FF2B5EF4-FFF2-40B4-BE49-F238E27FC236}">
                <a16:creationId xmlns:a16="http://schemas.microsoft.com/office/drawing/2014/main" id="{8AFDCD1A-D2E8-0476-B957-E569F3F961D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1"/>
            <a:ext cx="1838262" cy="1530219"/>
          </a:xfrm>
          <a:prstGeom prst="rect">
            <a:avLst/>
          </a:prstGeom>
        </p:spPr>
      </p:pic>
    </p:spTree>
    <p:extLst>
      <p:ext uri="{BB962C8B-B14F-4D97-AF65-F5344CB8AC3E}">
        <p14:creationId xmlns:p14="http://schemas.microsoft.com/office/powerpoint/2010/main" val="2154856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_1_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85DD90-8362-9543-97CF-ADA78FB1CCD9}"/>
              </a:ext>
            </a:extLst>
          </p:cNvPr>
          <p:cNvSpPr>
            <a:spLocks noGrp="1"/>
          </p:cNvSpPr>
          <p:nvPr>
            <p:ph type="title" hasCustomPrompt="1"/>
          </p:nvPr>
        </p:nvSpPr>
        <p:spPr>
          <a:xfrm>
            <a:off x="781341" y="876998"/>
            <a:ext cx="10463769" cy="1325563"/>
          </a:xfrm>
        </p:spPr>
        <p:txBody>
          <a:bodyPr anchor="t"/>
          <a:lstStyle>
            <a:lvl1pPr>
              <a:defRPr sz="3400" b="1" i="0">
                <a:solidFill>
                  <a:schemeClr val="tx1"/>
                </a:solidFill>
                <a:latin typeface="Montserrat SemiBold" pitchFamily="2" charset="77"/>
              </a:defRPr>
            </a:lvl1pPr>
          </a:lstStyle>
          <a:p>
            <a:r>
              <a:rPr lang="en-GB"/>
              <a:t>Heading in Montserrat </a:t>
            </a:r>
            <a:r>
              <a:rPr lang="en-GB" err="1"/>
              <a:t>SemiBold</a:t>
            </a:r>
            <a:r>
              <a:rPr lang="en-GB"/>
              <a:t>– 34pt</a:t>
            </a:r>
            <a:endParaRPr lang="en-US"/>
          </a:p>
        </p:txBody>
      </p:sp>
      <p:sp>
        <p:nvSpPr>
          <p:cNvPr id="13" name="Text Placeholder 13">
            <a:extLst>
              <a:ext uri="{FF2B5EF4-FFF2-40B4-BE49-F238E27FC236}">
                <a16:creationId xmlns:a16="http://schemas.microsoft.com/office/drawing/2014/main" id="{60861D1A-ACCC-4243-BE74-5DD30150A594}"/>
              </a:ext>
            </a:extLst>
          </p:cNvPr>
          <p:cNvSpPr>
            <a:spLocks noGrp="1"/>
          </p:cNvSpPr>
          <p:nvPr>
            <p:ph type="body" sz="quarter" idx="11" hasCustomPrompt="1"/>
          </p:nvPr>
        </p:nvSpPr>
        <p:spPr>
          <a:xfrm>
            <a:off x="781050" y="2439543"/>
            <a:ext cx="10464062" cy="387350"/>
          </a:xfrm>
        </p:spPr>
        <p:txBody>
          <a:bodyPr/>
          <a:lstStyle>
            <a:lvl1pPr>
              <a:buNone/>
              <a:defRPr sz="1600" b="0" i="0">
                <a:solidFill>
                  <a:schemeClr val="tx1"/>
                </a:solidFill>
                <a:latin typeface="Montserrat SemiBold" pitchFamily="2" charset="77"/>
              </a:defRPr>
            </a:lvl1pPr>
          </a:lstStyle>
          <a:p>
            <a:pPr lvl="0"/>
            <a:r>
              <a:rPr lang="en-GB"/>
              <a:t>Sub-heading in Montserrat </a:t>
            </a:r>
            <a:r>
              <a:rPr lang="en-GB" err="1"/>
              <a:t>SemiBold</a:t>
            </a:r>
            <a:r>
              <a:rPr lang="en-GB"/>
              <a:t> – 16pt</a:t>
            </a:r>
          </a:p>
        </p:txBody>
      </p:sp>
      <p:sp>
        <p:nvSpPr>
          <p:cNvPr id="14" name="Text Placeholder 17">
            <a:extLst>
              <a:ext uri="{FF2B5EF4-FFF2-40B4-BE49-F238E27FC236}">
                <a16:creationId xmlns:a16="http://schemas.microsoft.com/office/drawing/2014/main" id="{71992155-B6DE-B74D-9587-4CF44507CF06}"/>
              </a:ext>
            </a:extLst>
          </p:cNvPr>
          <p:cNvSpPr>
            <a:spLocks noGrp="1"/>
          </p:cNvSpPr>
          <p:nvPr>
            <p:ph type="body" sz="quarter" idx="12" hasCustomPrompt="1"/>
          </p:nvPr>
        </p:nvSpPr>
        <p:spPr>
          <a:xfrm>
            <a:off x="781050" y="2826893"/>
            <a:ext cx="10464060" cy="3515850"/>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 </a:t>
            </a:r>
          </a:p>
        </p:txBody>
      </p:sp>
      <p:pic>
        <p:nvPicPr>
          <p:cNvPr id="2" name="Picture 1" descr="A blue and black triangle shapes&#10;&#10;Description automatically generated">
            <a:extLst>
              <a:ext uri="{FF2B5EF4-FFF2-40B4-BE49-F238E27FC236}">
                <a16:creationId xmlns:a16="http://schemas.microsoft.com/office/drawing/2014/main" id="{5E7376BD-7C57-B4CC-0582-3DADD74DB5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910734" y="1"/>
            <a:ext cx="3281265" cy="2294896"/>
          </a:xfrm>
          <a:prstGeom prst="rect">
            <a:avLst/>
          </a:prstGeom>
        </p:spPr>
      </p:pic>
      <p:sp>
        <p:nvSpPr>
          <p:cNvPr id="3" name="Right Triangle 2">
            <a:extLst>
              <a:ext uri="{FF2B5EF4-FFF2-40B4-BE49-F238E27FC236}">
                <a16:creationId xmlns:a16="http://schemas.microsoft.com/office/drawing/2014/main" id="{20D5CCAD-4810-A417-6242-3AE35A7803A1}"/>
              </a:ext>
            </a:extLst>
          </p:cNvPr>
          <p:cNvSpPr/>
          <p:nvPr userDrawn="1"/>
        </p:nvSpPr>
        <p:spPr>
          <a:xfrm>
            <a:off x="0" y="3867376"/>
            <a:ext cx="2528596" cy="2990624"/>
          </a:xfrm>
          <a:prstGeom prst="rtTriangle">
            <a:avLst/>
          </a:prstGeom>
          <a:solidFill>
            <a:srgbClr val="9C9ECB">
              <a:alpha val="2123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792461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_Section_Divi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D9A721-C3DB-9F8C-9912-C5041A51359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79229"/>
          </a:xfrm>
          <a:prstGeom prst="rect">
            <a:avLst/>
          </a:prstGeom>
        </p:spPr>
      </p:pic>
      <p:sp>
        <p:nvSpPr>
          <p:cNvPr id="10" name="Title 1">
            <a:extLst>
              <a:ext uri="{FF2B5EF4-FFF2-40B4-BE49-F238E27FC236}">
                <a16:creationId xmlns:a16="http://schemas.microsoft.com/office/drawing/2014/main" id="{0916DAC9-07AE-F344-AA74-BC89AFE74C3F}"/>
              </a:ext>
            </a:extLst>
          </p:cNvPr>
          <p:cNvSpPr>
            <a:spLocks noGrp="1"/>
          </p:cNvSpPr>
          <p:nvPr>
            <p:ph type="ctrTitle" hasCustomPrompt="1"/>
          </p:nvPr>
        </p:nvSpPr>
        <p:spPr>
          <a:xfrm>
            <a:off x="839951" y="2544097"/>
            <a:ext cx="6681727" cy="1761737"/>
          </a:xfrm>
        </p:spPr>
        <p:txBody>
          <a:bodyPr anchor="ctr"/>
          <a:lstStyle>
            <a:lvl1pPr algn="l">
              <a:defRPr sz="4000" b="0" i="0">
                <a:solidFill>
                  <a:schemeClr val="bg1"/>
                </a:solidFill>
                <a:latin typeface="Montserrat SemiBold" pitchFamily="2" charset="77"/>
              </a:defRPr>
            </a:lvl1pPr>
          </a:lstStyle>
          <a:p>
            <a:pPr lvl="0"/>
            <a:r>
              <a:rPr lang="en-GB"/>
              <a:t>Section Heading in Montserrat </a:t>
            </a:r>
            <a:r>
              <a:rPr lang="en-GB" err="1"/>
              <a:t>SemiBold</a:t>
            </a:r>
            <a:r>
              <a:rPr lang="en-GB"/>
              <a:t> 40pt</a:t>
            </a:r>
          </a:p>
        </p:txBody>
      </p:sp>
    </p:spTree>
    <p:extLst>
      <p:ext uri="{BB962C8B-B14F-4D97-AF65-F5344CB8AC3E}">
        <p14:creationId xmlns:p14="http://schemas.microsoft.com/office/powerpoint/2010/main" val="360635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_1_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85DD90-8362-9543-97CF-ADA78FB1CCD9}"/>
              </a:ext>
            </a:extLst>
          </p:cNvPr>
          <p:cNvSpPr>
            <a:spLocks noGrp="1"/>
          </p:cNvSpPr>
          <p:nvPr>
            <p:ph type="title" hasCustomPrompt="1"/>
          </p:nvPr>
        </p:nvSpPr>
        <p:spPr>
          <a:xfrm>
            <a:off x="7801430" y="876998"/>
            <a:ext cx="3148885" cy="2552002"/>
          </a:xfrm>
        </p:spPr>
        <p:txBody>
          <a:bodyPr anchor="t"/>
          <a:lstStyle>
            <a:lvl1pPr algn="l">
              <a:defRPr sz="3400" b="0" i="0">
                <a:solidFill>
                  <a:schemeClr val="tx2"/>
                </a:solidFill>
                <a:latin typeface="Montserrat SemiBold" pitchFamily="2" charset="77"/>
              </a:defRPr>
            </a:lvl1pPr>
          </a:lstStyle>
          <a:p>
            <a:r>
              <a:rPr lang="en-GB"/>
              <a:t>Heading in Montserrat </a:t>
            </a:r>
            <a:r>
              <a:rPr lang="en-GB" err="1"/>
              <a:t>SemiBold</a:t>
            </a:r>
            <a:r>
              <a:rPr lang="en-GB"/>
              <a:t>– 34pt</a:t>
            </a:r>
            <a:endParaRPr lang="en-US"/>
          </a:p>
        </p:txBody>
      </p:sp>
      <p:sp>
        <p:nvSpPr>
          <p:cNvPr id="9" name="Text Placeholder 17">
            <a:extLst>
              <a:ext uri="{FF2B5EF4-FFF2-40B4-BE49-F238E27FC236}">
                <a16:creationId xmlns:a16="http://schemas.microsoft.com/office/drawing/2014/main" id="{B6733BB7-7A62-484B-A214-03A628D2437B}"/>
              </a:ext>
            </a:extLst>
          </p:cNvPr>
          <p:cNvSpPr>
            <a:spLocks noGrp="1"/>
          </p:cNvSpPr>
          <p:nvPr>
            <p:ph type="body" sz="quarter" idx="12" hasCustomPrompt="1"/>
          </p:nvPr>
        </p:nvSpPr>
        <p:spPr>
          <a:xfrm>
            <a:off x="774085" y="876998"/>
            <a:ext cx="6426367" cy="4885173"/>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 </a:t>
            </a:r>
          </a:p>
        </p:txBody>
      </p:sp>
      <p:cxnSp>
        <p:nvCxnSpPr>
          <p:cNvPr id="30" name="Straight Connector 29">
            <a:extLst>
              <a:ext uri="{FF2B5EF4-FFF2-40B4-BE49-F238E27FC236}">
                <a16:creationId xmlns:a16="http://schemas.microsoft.com/office/drawing/2014/main" id="{168B6C56-D39E-5F48-A855-F1D2C1D9DD6B}"/>
              </a:ext>
            </a:extLst>
          </p:cNvPr>
          <p:cNvCxnSpPr>
            <a:cxnSpLocks/>
          </p:cNvCxnSpPr>
          <p:nvPr userDrawn="1"/>
        </p:nvCxnSpPr>
        <p:spPr>
          <a:xfrm flipH="1" flipV="1">
            <a:off x="8867200" y="5636029"/>
            <a:ext cx="1637834" cy="122991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ight Triangle 5">
            <a:extLst>
              <a:ext uri="{FF2B5EF4-FFF2-40B4-BE49-F238E27FC236}">
                <a16:creationId xmlns:a16="http://schemas.microsoft.com/office/drawing/2014/main" id="{70E1C071-34A4-F92D-3393-99ECD5B4EE30}"/>
              </a:ext>
            </a:extLst>
          </p:cNvPr>
          <p:cNvSpPr/>
          <p:nvPr userDrawn="1"/>
        </p:nvSpPr>
        <p:spPr>
          <a:xfrm rot="10800000">
            <a:off x="8776423" y="4916"/>
            <a:ext cx="3415573" cy="4333819"/>
          </a:xfrm>
          <a:prstGeom prst="rtTriangle">
            <a:avLst/>
          </a:prstGeom>
          <a:solidFill>
            <a:schemeClr val="tx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6" descr="A purple and black triangle shapes&#10;&#10;Description automatically generated">
            <a:extLst>
              <a:ext uri="{FF2B5EF4-FFF2-40B4-BE49-F238E27FC236}">
                <a16:creationId xmlns:a16="http://schemas.microsoft.com/office/drawing/2014/main" id="{53398CD9-903A-7632-94B4-01BCDE2E4D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flipH="1">
            <a:off x="8369559" y="3956177"/>
            <a:ext cx="3822441" cy="2909759"/>
          </a:xfrm>
          <a:prstGeom prst="rect">
            <a:avLst/>
          </a:prstGeom>
        </p:spPr>
      </p:pic>
      <p:pic>
        <p:nvPicPr>
          <p:cNvPr id="12" name="Picture 11">
            <a:extLst>
              <a:ext uri="{FF2B5EF4-FFF2-40B4-BE49-F238E27FC236}">
                <a16:creationId xmlns:a16="http://schemas.microsoft.com/office/drawing/2014/main" id="{5E395701-D4C6-1B87-9024-0FBE909AD57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rot="10800000">
            <a:off x="7418" y="1"/>
            <a:ext cx="1533334" cy="843660"/>
          </a:xfrm>
          <a:prstGeom prst="rect">
            <a:avLst/>
          </a:prstGeom>
        </p:spPr>
      </p:pic>
    </p:spTree>
    <p:extLst>
      <p:ext uri="{BB962C8B-B14F-4D97-AF65-F5344CB8AC3E}">
        <p14:creationId xmlns:p14="http://schemas.microsoft.com/office/powerpoint/2010/main" val="1841334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_1_Column">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4AEEC32E-CE34-02DF-F0B0-124A341514C5}"/>
              </a:ext>
            </a:extLst>
          </p:cNvPr>
          <p:cNvSpPr/>
          <p:nvPr userDrawn="1"/>
        </p:nvSpPr>
        <p:spPr>
          <a:xfrm rot="10800000">
            <a:off x="8862797" y="0"/>
            <a:ext cx="3329202" cy="3937518"/>
          </a:xfrm>
          <a:prstGeom prst="rtTriangle">
            <a:avLst/>
          </a:prstGeom>
          <a:solidFill>
            <a:schemeClr val="accent1">
              <a:lumMod val="40000"/>
              <a:lumOff val="60000"/>
              <a:alpha val="2123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itle 1">
            <a:extLst>
              <a:ext uri="{FF2B5EF4-FFF2-40B4-BE49-F238E27FC236}">
                <a16:creationId xmlns:a16="http://schemas.microsoft.com/office/drawing/2014/main" id="{8785DD90-8362-9543-97CF-ADA78FB1CCD9}"/>
              </a:ext>
            </a:extLst>
          </p:cNvPr>
          <p:cNvSpPr>
            <a:spLocks noGrp="1"/>
          </p:cNvSpPr>
          <p:nvPr>
            <p:ph type="title" hasCustomPrompt="1"/>
          </p:nvPr>
        </p:nvSpPr>
        <p:spPr>
          <a:xfrm>
            <a:off x="781341" y="876998"/>
            <a:ext cx="10463769" cy="1325563"/>
          </a:xfrm>
        </p:spPr>
        <p:txBody>
          <a:bodyPr anchor="t"/>
          <a:lstStyle>
            <a:lvl1pPr>
              <a:defRPr sz="3400" b="1" i="0">
                <a:solidFill>
                  <a:schemeClr val="accent1"/>
                </a:solidFill>
                <a:latin typeface="Montserrat SemiBold" pitchFamily="2" charset="77"/>
              </a:defRPr>
            </a:lvl1pPr>
          </a:lstStyle>
          <a:p>
            <a:r>
              <a:rPr lang="en-GB"/>
              <a:t>Heading in Montserrat </a:t>
            </a:r>
            <a:r>
              <a:rPr lang="en-GB" err="1"/>
              <a:t>SemiBold</a:t>
            </a:r>
            <a:r>
              <a:rPr lang="en-GB"/>
              <a:t>– 34pt</a:t>
            </a:r>
            <a:endParaRPr lang="en-US"/>
          </a:p>
        </p:txBody>
      </p:sp>
      <p:sp>
        <p:nvSpPr>
          <p:cNvPr id="13" name="Text Placeholder 13">
            <a:extLst>
              <a:ext uri="{FF2B5EF4-FFF2-40B4-BE49-F238E27FC236}">
                <a16:creationId xmlns:a16="http://schemas.microsoft.com/office/drawing/2014/main" id="{60861D1A-ACCC-4243-BE74-5DD30150A594}"/>
              </a:ext>
            </a:extLst>
          </p:cNvPr>
          <p:cNvSpPr>
            <a:spLocks noGrp="1"/>
          </p:cNvSpPr>
          <p:nvPr>
            <p:ph type="body" sz="quarter" idx="11" hasCustomPrompt="1"/>
          </p:nvPr>
        </p:nvSpPr>
        <p:spPr>
          <a:xfrm>
            <a:off x="781050" y="2439543"/>
            <a:ext cx="10464062" cy="387350"/>
          </a:xfrm>
        </p:spPr>
        <p:txBody>
          <a:bodyPr/>
          <a:lstStyle>
            <a:lvl1pPr>
              <a:buNone/>
              <a:defRPr sz="1600" b="0" i="0">
                <a:solidFill>
                  <a:schemeClr val="accent1"/>
                </a:solidFill>
                <a:latin typeface="Montserrat SemiBold" pitchFamily="2" charset="77"/>
              </a:defRPr>
            </a:lvl1pPr>
          </a:lstStyle>
          <a:p>
            <a:pPr lvl="0"/>
            <a:r>
              <a:rPr lang="en-GB"/>
              <a:t>Sub-heading in Montserrat </a:t>
            </a:r>
            <a:r>
              <a:rPr lang="en-GB" err="1"/>
              <a:t>SemiBold</a:t>
            </a:r>
            <a:r>
              <a:rPr lang="en-GB"/>
              <a:t> – 16pt</a:t>
            </a:r>
          </a:p>
        </p:txBody>
      </p:sp>
      <p:sp>
        <p:nvSpPr>
          <p:cNvPr id="14" name="Text Placeholder 17">
            <a:extLst>
              <a:ext uri="{FF2B5EF4-FFF2-40B4-BE49-F238E27FC236}">
                <a16:creationId xmlns:a16="http://schemas.microsoft.com/office/drawing/2014/main" id="{71992155-B6DE-B74D-9587-4CF44507CF06}"/>
              </a:ext>
            </a:extLst>
          </p:cNvPr>
          <p:cNvSpPr>
            <a:spLocks noGrp="1"/>
          </p:cNvSpPr>
          <p:nvPr>
            <p:ph type="body" sz="quarter" idx="12" hasCustomPrompt="1"/>
          </p:nvPr>
        </p:nvSpPr>
        <p:spPr>
          <a:xfrm>
            <a:off x="781050" y="2826893"/>
            <a:ext cx="10464060" cy="3515850"/>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 </a:t>
            </a:r>
          </a:p>
        </p:txBody>
      </p:sp>
      <p:pic>
        <p:nvPicPr>
          <p:cNvPr id="2" name="Picture 1" descr="A red and black triangle&#10;&#10;Description automatically generated">
            <a:extLst>
              <a:ext uri="{FF2B5EF4-FFF2-40B4-BE49-F238E27FC236}">
                <a16:creationId xmlns:a16="http://schemas.microsoft.com/office/drawing/2014/main" id="{7CC92563-DD1A-EF5C-E718-4ADCFDC8FEF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9512020" y="4621072"/>
            <a:ext cx="2679980" cy="2236928"/>
          </a:xfrm>
          <a:prstGeom prst="rect">
            <a:avLst/>
          </a:prstGeom>
        </p:spPr>
      </p:pic>
      <p:pic>
        <p:nvPicPr>
          <p:cNvPr id="3" name="Picture 2" descr="A red triangle with black background&#10;&#10;Description automatically generated">
            <a:extLst>
              <a:ext uri="{FF2B5EF4-FFF2-40B4-BE49-F238E27FC236}">
                <a16:creationId xmlns:a16="http://schemas.microsoft.com/office/drawing/2014/main" id="{6F9763A5-137C-0CB0-496C-BF76B727234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flipH="1">
            <a:off x="-1" y="1"/>
            <a:ext cx="1878332" cy="876998"/>
          </a:xfrm>
          <a:prstGeom prst="rect">
            <a:avLst/>
          </a:prstGeom>
        </p:spPr>
      </p:pic>
    </p:spTree>
    <p:extLst>
      <p:ext uri="{BB962C8B-B14F-4D97-AF65-F5344CB8AC3E}">
        <p14:creationId xmlns:p14="http://schemas.microsoft.com/office/powerpoint/2010/main" val="376075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_Heading_2_Colum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6E8F676-739E-9E4E-B731-853A52C5A95D}"/>
              </a:ext>
            </a:extLst>
          </p:cNvPr>
          <p:cNvSpPr>
            <a:spLocks noGrp="1"/>
          </p:cNvSpPr>
          <p:nvPr>
            <p:ph type="title" hasCustomPrompt="1"/>
          </p:nvPr>
        </p:nvSpPr>
        <p:spPr>
          <a:xfrm>
            <a:off x="781341" y="876998"/>
            <a:ext cx="10464062" cy="1325563"/>
          </a:xfrm>
        </p:spPr>
        <p:txBody>
          <a:bodyPr anchor="t"/>
          <a:lstStyle>
            <a:lvl1pPr>
              <a:defRPr sz="3400" b="1" i="0">
                <a:solidFill>
                  <a:schemeClr val="tx1"/>
                </a:solidFill>
                <a:latin typeface="Montserrat SemiBold" pitchFamily="2" charset="77"/>
              </a:defRPr>
            </a:lvl1pPr>
          </a:lstStyle>
          <a:p>
            <a:r>
              <a:rPr lang="en-GB"/>
              <a:t>Heading in Montserrat </a:t>
            </a:r>
            <a:r>
              <a:rPr lang="en-GB" err="1"/>
              <a:t>SemiBold</a:t>
            </a:r>
            <a:r>
              <a:rPr lang="en-GB"/>
              <a:t>– 34pt</a:t>
            </a:r>
            <a:endParaRPr lang="en-US"/>
          </a:p>
        </p:txBody>
      </p:sp>
      <p:sp>
        <p:nvSpPr>
          <p:cNvPr id="11" name="Text Placeholder 13">
            <a:extLst>
              <a:ext uri="{FF2B5EF4-FFF2-40B4-BE49-F238E27FC236}">
                <a16:creationId xmlns:a16="http://schemas.microsoft.com/office/drawing/2014/main" id="{A3263603-1FAE-B94F-8F09-0E6E960AD37D}"/>
              </a:ext>
            </a:extLst>
          </p:cNvPr>
          <p:cNvSpPr>
            <a:spLocks noGrp="1"/>
          </p:cNvSpPr>
          <p:nvPr>
            <p:ph type="body" sz="quarter" idx="11" hasCustomPrompt="1"/>
          </p:nvPr>
        </p:nvSpPr>
        <p:spPr>
          <a:xfrm>
            <a:off x="781050" y="2439543"/>
            <a:ext cx="10464062" cy="387350"/>
          </a:xfrm>
        </p:spPr>
        <p:txBody>
          <a:bodyPr/>
          <a:lstStyle>
            <a:lvl1pPr>
              <a:buNone/>
              <a:defRPr sz="1600" b="1" i="0">
                <a:solidFill>
                  <a:schemeClr val="tx1"/>
                </a:solidFill>
                <a:latin typeface="Montserrat SemiBold" pitchFamily="2" charset="77"/>
              </a:defRPr>
            </a:lvl1pPr>
          </a:lstStyle>
          <a:p>
            <a:pPr lvl="0"/>
            <a:r>
              <a:rPr lang="en-GB"/>
              <a:t>Sub-heading in Montserrat </a:t>
            </a:r>
            <a:r>
              <a:rPr lang="en-GB" err="1"/>
              <a:t>SemiBold</a:t>
            </a:r>
            <a:r>
              <a:rPr lang="en-GB"/>
              <a:t> – 16pt</a:t>
            </a:r>
          </a:p>
        </p:txBody>
      </p:sp>
      <p:sp>
        <p:nvSpPr>
          <p:cNvPr id="13" name="Text Placeholder 17">
            <a:extLst>
              <a:ext uri="{FF2B5EF4-FFF2-40B4-BE49-F238E27FC236}">
                <a16:creationId xmlns:a16="http://schemas.microsoft.com/office/drawing/2014/main" id="{5FA883D5-6A67-F043-810A-2A74F7C934D9}"/>
              </a:ext>
            </a:extLst>
          </p:cNvPr>
          <p:cNvSpPr>
            <a:spLocks noGrp="1"/>
          </p:cNvSpPr>
          <p:nvPr>
            <p:ph type="body" sz="quarter" idx="12" hasCustomPrompt="1"/>
          </p:nvPr>
        </p:nvSpPr>
        <p:spPr>
          <a:xfrm>
            <a:off x="781050" y="2826893"/>
            <a:ext cx="5010150" cy="3515850"/>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 </a:t>
            </a:r>
          </a:p>
        </p:txBody>
      </p:sp>
      <p:sp>
        <p:nvSpPr>
          <p:cNvPr id="19" name="Text Placeholder 17">
            <a:extLst>
              <a:ext uri="{FF2B5EF4-FFF2-40B4-BE49-F238E27FC236}">
                <a16:creationId xmlns:a16="http://schemas.microsoft.com/office/drawing/2014/main" id="{9BEF6AAE-AB44-C740-AF90-CEEB17276100}"/>
              </a:ext>
            </a:extLst>
          </p:cNvPr>
          <p:cNvSpPr>
            <a:spLocks noGrp="1"/>
          </p:cNvSpPr>
          <p:nvPr>
            <p:ph type="body" sz="quarter" idx="13" hasCustomPrompt="1"/>
          </p:nvPr>
        </p:nvSpPr>
        <p:spPr>
          <a:xfrm>
            <a:off x="6235253" y="2826893"/>
            <a:ext cx="5010150" cy="3515850"/>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 </a:t>
            </a:r>
          </a:p>
        </p:txBody>
      </p:sp>
      <p:pic>
        <p:nvPicPr>
          <p:cNvPr id="2" name="Picture 1">
            <a:extLst>
              <a:ext uri="{FF2B5EF4-FFF2-40B4-BE49-F238E27FC236}">
                <a16:creationId xmlns:a16="http://schemas.microsoft.com/office/drawing/2014/main" id="{A791D6A1-8472-2048-9BC6-B2E21E19D24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94302" y="5297702"/>
            <a:ext cx="1797698" cy="1560298"/>
          </a:xfrm>
          <a:prstGeom prst="rect">
            <a:avLst/>
          </a:prstGeom>
        </p:spPr>
      </p:pic>
      <p:sp>
        <p:nvSpPr>
          <p:cNvPr id="3" name="Right Triangle 2">
            <a:extLst>
              <a:ext uri="{FF2B5EF4-FFF2-40B4-BE49-F238E27FC236}">
                <a16:creationId xmlns:a16="http://schemas.microsoft.com/office/drawing/2014/main" id="{03C1CB3F-6C7B-1CA7-150E-8E6F8A9DFCDE}"/>
              </a:ext>
            </a:extLst>
          </p:cNvPr>
          <p:cNvSpPr/>
          <p:nvPr userDrawn="1"/>
        </p:nvSpPr>
        <p:spPr>
          <a:xfrm rot="10800000">
            <a:off x="9663404" y="0"/>
            <a:ext cx="2528596" cy="2990624"/>
          </a:xfrm>
          <a:prstGeom prst="rtTriangle">
            <a:avLst/>
          </a:prstGeom>
          <a:solidFill>
            <a:srgbClr val="9C9ECB">
              <a:alpha val="2123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ight Triangle 3">
            <a:extLst>
              <a:ext uri="{FF2B5EF4-FFF2-40B4-BE49-F238E27FC236}">
                <a16:creationId xmlns:a16="http://schemas.microsoft.com/office/drawing/2014/main" id="{17BBFA17-F7F4-51A9-02B4-3B62DCBD3D37}"/>
              </a:ext>
            </a:extLst>
          </p:cNvPr>
          <p:cNvSpPr/>
          <p:nvPr userDrawn="1"/>
        </p:nvSpPr>
        <p:spPr>
          <a:xfrm>
            <a:off x="0" y="3867376"/>
            <a:ext cx="2528596" cy="2990624"/>
          </a:xfrm>
          <a:prstGeom prst="rtTriangle">
            <a:avLst/>
          </a:prstGeom>
          <a:solidFill>
            <a:srgbClr val="9C9ECB">
              <a:alpha val="2123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6" name="Picture 5" descr="A black background with white lines&#10;&#10;Description automatically generated">
            <a:extLst>
              <a:ext uri="{FF2B5EF4-FFF2-40B4-BE49-F238E27FC236}">
                <a16:creationId xmlns:a16="http://schemas.microsoft.com/office/drawing/2014/main" id="{DD18C243-E21E-7EA4-6B75-65EF63A74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479902" y="0"/>
            <a:ext cx="2712098" cy="1822196"/>
          </a:xfrm>
          <a:prstGeom prst="rect">
            <a:avLst/>
          </a:prstGeom>
        </p:spPr>
      </p:pic>
    </p:spTree>
    <p:extLst>
      <p:ext uri="{BB962C8B-B14F-4D97-AF65-F5344CB8AC3E}">
        <p14:creationId xmlns:p14="http://schemas.microsoft.com/office/powerpoint/2010/main" val="2906631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_Heading_2_Colum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CF962FB-E61E-E04A-AC73-677FBC674157}"/>
              </a:ext>
            </a:extLst>
          </p:cNvPr>
          <p:cNvSpPr>
            <a:spLocks noGrp="1"/>
          </p:cNvSpPr>
          <p:nvPr>
            <p:ph type="title" hasCustomPrompt="1"/>
          </p:nvPr>
        </p:nvSpPr>
        <p:spPr>
          <a:xfrm>
            <a:off x="781341" y="569626"/>
            <a:ext cx="10464062" cy="644577"/>
          </a:xfrm>
        </p:spPr>
        <p:txBody>
          <a:bodyPr anchor="t"/>
          <a:lstStyle>
            <a:lvl1pPr>
              <a:defRPr sz="3400" b="0" i="0">
                <a:solidFill>
                  <a:schemeClr val="tx2"/>
                </a:solidFill>
                <a:latin typeface="Montserrat SemiBold" pitchFamily="2" charset="77"/>
              </a:defRPr>
            </a:lvl1pPr>
          </a:lstStyle>
          <a:p>
            <a:r>
              <a:rPr lang="en-GB"/>
              <a:t>Heading in Montserrat </a:t>
            </a:r>
            <a:r>
              <a:rPr lang="en-GB" err="1"/>
              <a:t>SemiBold</a:t>
            </a:r>
            <a:r>
              <a:rPr lang="en-GB"/>
              <a:t>– 34pt</a:t>
            </a:r>
            <a:endParaRPr lang="en-US"/>
          </a:p>
        </p:txBody>
      </p:sp>
      <p:sp>
        <p:nvSpPr>
          <p:cNvPr id="11" name="Text Placeholder 17">
            <a:extLst>
              <a:ext uri="{FF2B5EF4-FFF2-40B4-BE49-F238E27FC236}">
                <a16:creationId xmlns:a16="http://schemas.microsoft.com/office/drawing/2014/main" id="{6CFE8E11-67F0-314C-89F9-69F14993A079}"/>
              </a:ext>
            </a:extLst>
          </p:cNvPr>
          <p:cNvSpPr>
            <a:spLocks noGrp="1"/>
          </p:cNvSpPr>
          <p:nvPr>
            <p:ph type="body" sz="quarter" idx="15" hasCustomPrompt="1"/>
          </p:nvPr>
        </p:nvSpPr>
        <p:spPr>
          <a:xfrm>
            <a:off x="781050" y="1656413"/>
            <a:ext cx="5010150" cy="4631961"/>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 </a:t>
            </a:r>
          </a:p>
        </p:txBody>
      </p:sp>
      <p:sp>
        <p:nvSpPr>
          <p:cNvPr id="12" name="Text Placeholder 17">
            <a:extLst>
              <a:ext uri="{FF2B5EF4-FFF2-40B4-BE49-F238E27FC236}">
                <a16:creationId xmlns:a16="http://schemas.microsoft.com/office/drawing/2014/main" id="{3EDE2178-29D9-2446-A8DC-F87A38D8A6DC}"/>
              </a:ext>
            </a:extLst>
          </p:cNvPr>
          <p:cNvSpPr>
            <a:spLocks noGrp="1"/>
          </p:cNvSpPr>
          <p:nvPr>
            <p:ph type="body" sz="quarter" idx="16" hasCustomPrompt="1"/>
          </p:nvPr>
        </p:nvSpPr>
        <p:spPr>
          <a:xfrm>
            <a:off x="6235253" y="1656413"/>
            <a:ext cx="5010150" cy="4631961"/>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 </a:t>
            </a:r>
          </a:p>
        </p:txBody>
      </p:sp>
      <p:cxnSp>
        <p:nvCxnSpPr>
          <p:cNvPr id="7" name="Straight Connector 6">
            <a:extLst>
              <a:ext uri="{FF2B5EF4-FFF2-40B4-BE49-F238E27FC236}">
                <a16:creationId xmlns:a16="http://schemas.microsoft.com/office/drawing/2014/main" id="{27868BBD-DA29-D34C-A67F-858A34429503}"/>
              </a:ext>
            </a:extLst>
          </p:cNvPr>
          <p:cNvCxnSpPr>
            <a:cxnSpLocks/>
          </p:cNvCxnSpPr>
          <p:nvPr userDrawn="1"/>
        </p:nvCxnSpPr>
        <p:spPr>
          <a:xfrm flipH="1" flipV="1">
            <a:off x="11600223" y="5615418"/>
            <a:ext cx="591778" cy="1242576"/>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ight Triangle 1">
            <a:extLst>
              <a:ext uri="{FF2B5EF4-FFF2-40B4-BE49-F238E27FC236}">
                <a16:creationId xmlns:a16="http://schemas.microsoft.com/office/drawing/2014/main" id="{E71A01AE-FEA3-B141-3C5A-C18C63F7836B}"/>
              </a:ext>
            </a:extLst>
          </p:cNvPr>
          <p:cNvSpPr/>
          <p:nvPr userDrawn="1"/>
        </p:nvSpPr>
        <p:spPr>
          <a:xfrm rot="5400000" flipH="1">
            <a:off x="-185186" y="4775846"/>
            <a:ext cx="2267339" cy="1896968"/>
          </a:xfrm>
          <a:prstGeom prst="rtTriangle">
            <a:avLst/>
          </a:prstGeom>
          <a:solidFill>
            <a:schemeClr val="tx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 name="Picture 2" descr="A purple triangle with black background&#10;&#10;Description automatically generated">
            <a:extLst>
              <a:ext uri="{FF2B5EF4-FFF2-40B4-BE49-F238E27FC236}">
                <a16:creationId xmlns:a16="http://schemas.microsoft.com/office/drawing/2014/main" id="{96C5BEBD-C96F-B070-97F5-E162381C868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82771" y="0"/>
            <a:ext cx="2509229" cy="2453951"/>
          </a:xfrm>
          <a:prstGeom prst="rect">
            <a:avLst/>
          </a:prstGeom>
        </p:spPr>
      </p:pic>
      <p:pic>
        <p:nvPicPr>
          <p:cNvPr id="5" name="Picture 4" descr="A black background with purple lines&#10;&#10;Description automatically generated">
            <a:extLst>
              <a:ext uri="{FF2B5EF4-FFF2-40B4-BE49-F238E27FC236}">
                <a16:creationId xmlns:a16="http://schemas.microsoft.com/office/drawing/2014/main" id="{995DBED5-7C13-8879-D574-B35B68256DC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rot="10800000">
            <a:off x="-1" y="5635677"/>
            <a:ext cx="4152982" cy="1222315"/>
          </a:xfrm>
          <a:prstGeom prst="rect">
            <a:avLst/>
          </a:prstGeom>
        </p:spPr>
      </p:pic>
    </p:spTree>
    <p:extLst>
      <p:ext uri="{BB962C8B-B14F-4D97-AF65-F5344CB8AC3E}">
        <p14:creationId xmlns:p14="http://schemas.microsoft.com/office/powerpoint/2010/main" val="3228782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_Subheading_2_Column">
    <p:spTree>
      <p:nvGrpSpPr>
        <p:cNvPr id="1" name=""/>
        <p:cNvGrpSpPr/>
        <p:nvPr/>
      </p:nvGrpSpPr>
      <p:grpSpPr>
        <a:xfrm>
          <a:off x="0" y="0"/>
          <a:ext cx="0" cy="0"/>
          <a:chOff x="0" y="0"/>
          <a:chExt cx="0" cy="0"/>
        </a:xfrm>
      </p:grpSpPr>
      <p:sp>
        <p:nvSpPr>
          <p:cNvPr id="7" name="Text Placeholder 17">
            <a:extLst>
              <a:ext uri="{FF2B5EF4-FFF2-40B4-BE49-F238E27FC236}">
                <a16:creationId xmlns:a16="http://schemas.microsoft.com/office/drawing/2014/main" id="{47D6A057-2F3A-524D-830E-06627538A5E7}"/>
              </a:ext>
            </a:extLst>
          </p:cNvPr>
          <p:cNvSpPr>
            <a:spLocks noGrp="1"/>
          </p:cNvSpPr>
          <p:nvPr>
            <p:ph type="body" sz="quarter" idx="12" hasCustomPrompt="1"/>
          </p:nvPr>
        </p:nvSpPr>
        <p:spPr>
          <a:xfrm>
            <a:off x="781050" y="1063573"/>
            <a:ext cx="5010150" cy="5224801"/>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 </a:t>
            </a:r>
          </a:p>
        </p:txBody>
      </p:sp>
      <p:sp>
        <p:nvSpPr>
          <p:cNvPr id="8" name="Text Placeholder 17">
            <a:extLst>
              <a:ext uri="{FF2B5EF4-FFF2-40B4-BE49-F238E27FC236}">
                <a16:creationId xmlns:a16="http://schemas.microsoft.com/office/drawing/2014/main" id="{0C8A7AD8-6426-2C4E-BEE0-F3E160BAAE04}"/>
              </a:ext>
            </a:extLst>
          </p:cNvPr>
          <p:cNvSpPr>
            <a:spLocks noGrp="1"/>
          </p:cNvSpPr>
          <p:nvPr>
            <p:ph type="body" sz="quarter" idx="13" hasCustomPrompt="1"/>
          </p:nvPr>
        </p:nvSpPr>
        <p:spPr>
          <a:xfrm>
            <a:off x="6235253" y="1063573"/>
            <a:ext cx="5010150" cy="5224801"/>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 </a:t>
            </a:r>
          </a:p>
        </p:txBody>
      </p:sp>
      <p:sp>
        <p:nvSpPr>
          <p:cNvPr id="9" name="Text Placeholder 13">
            <a:extLst>
              <a:ext uri="{FF2B5EF4-FFF2-40B4-BE49-F238E27FC236}">
                <a16:creationId xmlns:a16="http://schemas.microsoft.com/office/drawing/2014/main" id="{9866A36C-2130-BA4F-8026-938D73B7AAC0}"/>
              </a:ext>
            </a:extLst>
          </p:cNvPr>
          <p:cNvSpPr>
            <a:spLocks noGrp="1"/>
          </p:cNvSpPr>
          <p:nvPr>
            <p:ph type="body" sz="quarter" idx="11" hasCustomPrompt="1"/>
          </p:nvPr>
        </p:nvSpPr>
        <p:spPr>
          <a:xfrm>
            <a:off x="781050" y="676223"/>
            <a:ext cx="10464062" cy="387350"/>
          </a:xfrm>
        </p:spPr>
        <p:txBody>
          <a:bodyPr/>
          <a:lstStyle>
            <a:lvl1pPr>
              <a:buNone/>
              <a:defRPr sz="1600" b="1" i="0">
                <a:solidFill>
                  <a:schemeClr val="tx1"/>
                </a:solidFill>
                <a:latin typeface="Montserrat SemiBold" pitchFamily="2" charset="77"/>
              </a:defRPr>
            </a:lvl1pPr>
          </a:lstStyle>
          <a:p>
            <a:pPr lvl="0"/>
            <a:r>
              <a:rPr lang="en-GB"/>
              <a:t>Sub-heading in Montserrat </a:t>
            </a:r>
            <a:r>
              <a:rPr lang="en-GB" err="1"/>
              <a:t>SemiBold</a:t>
            </a:r>
            <a:r>
              <a:rPr lang="en-GB"/>
              <a:t> – 16pt</a:t>
            </a:r>
          </a:p>
        </p:txBody>
      </p:sp>
      <p:pic>
        <p:nvPicPr>
          <p:cNvPr id="2" name="Picture 1" descr="A blue and black triangle shapes&#10;&#10;Description automatically generated">
            <a:extLst>
              <a:ext uri="{FF2B5EF4-FFF2-40B4-BE49-F238E27FC236}">
                <a16:creationId xmlns:a16="http://schemas.microsoft.com/office/drawing/2014/main" id="{7B8EC349-20AA-7A5E-90B8-57148EE925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23915" y="1"/>
            <a:ext cx="2468084" cy="1726162"/>
          </a:xfrm>
          <a:prstGeom prst="rect">
            <a:avLst/>
          </a:prstGeom>
        </p:spPr>
      </p:pic>
      <p:sp>
        <p:nvSpPr>
          <p:cNvPr id="3" name="Right Triangle 2">
            <a:extLst>
              <a:ext uri="{FF2B5EF4-FFF2-40B4-BE49-F238E27FC236}">
                <a16:creationId xmlns:a16="http://schemas.microsoft.com/office/drawing/2014/main" id="{4F3C6874-F5FD-6883-CA39-E86366EED8CC}"/>
              </a:ext>
            </a:extLst>
          </p:cNvPr>
          <p:cNvSpPr/>
          <p:nvPr userDrawn="1"/>
        </p:nvSpPr>
        <p:spPr>
          <a:xfrm>
            <a:off x="0" y="3867376"/>
            <a:ext cx="2528596" cy="2990624"/>
          </a:xfrm>
          <a:prstGeom prst="rtTriangle">
            <a:avLst/>
          </a:prstGeom>
          <a:solidFill>
            <a:srgbClr val="9C9ECB">
              <a:alpha val="2123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544632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_Subheading_2_Column">
    <p:spTree>
      <p:nvGrpSpPr>
        <p:cNvPr id="1" name=""/>
        <p:cNvGrpSpPr/>
        <p:nvPr/>
      </p:nvGrpSpPr>
      <p:grpSpPr>
        <a:xfrm>
          <a:off x="0" y="0"/>
          <a:ext cx="0" cy="0"/>
          <a:chOff x="0" y="0"/>
          <a:chExt cx="0" cy="0"/>
        </a:xfrm>
      </p:grpSpPr>
      <p:sp>
        <p:nvSpPr>
          <p:cNvPr id="13" name="Text Placeholder 17">
            <a:extLst>
              <a:ext uri="{FF2B5EF4-FFF2-40B4-BE49-F238E27FC236}">
                <a16:creationId xmlns:a16="http://schemas.microsoft.com/office/drawing/2014/main" id="{5FA883D5-6A67-F043-810A-2A74F7C934D9}"/>
              </a:ext>
            </a:extLst>
          </p:cNvPr>
          <p:cNvSpPr>
            <a:spLocks noGrp="1"/>
          </p:cNvSpPr>
          <p:nvPr>
            <p:ph type="body" sz="quarter" idx="12" hasCustomPrompt="1"/>
          </p:nvPr>
        </p:nvSpPr>
        <p:spPr>
          <a:xfrm>
            <a:off x="781050" y="1063573"/>
            <a:ext cx="5010150" cy="5224801"/>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 </a:t>
            </a:r>
          </a:p>
        </p:txBody>
      </p:sp>
      <p:sp>
        <p:nvSpPr>
          <p:cNvPr id="19" name="Text Placeholder 17">
            <a:extLst>
              <a:ext uri="{FF2B5EF4-FFF2-40B4-BE49-F238E27FC236}">
                <a16:creationId xmlns:a16="http://schemas.microsoft.com/office/drawing/2014/main" id="{9BEF6AAE-AB44-C740-AF90-CEEB17276100}"/>
              </a:ext>
            </a:extLst>
          </p:cNvPr>
          <p:cNvSpPr>
            <a:spLocks noGrp="1"/>
          </p:cNvSpPr>
          <p:nvPr>
            <p:ph type="body" sz="quarter" idx="13" hasCustomPrompt="1"/>
          </p:nvPr>
        </p:nvSpPr>
        <p:spPr>
          <a:xfrm>
            <a:off x="6235253" y="1063573"/>
            <a:ext cx="5010150" cy="5224801"/>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 </a:t>
            </a:r>
          </a:p>
        </p:txBody>
      </p:sp>
      <p:sp>
        <p:nvSpPr>
          <p:cNvPr id="7" name="Text Placeholder 13">
            <a:extLst>
              <a:ext uri="{FF2B5EF4-FFF2-40B4-BE49-F238E27FC236}">
                <a16:creationId xmlns:a16="http://schemas.microsoft.com/office/drawing/2014/main" id="{50B743EC-9061-6D4F-B781-61A03AFEE14E}"/>
              </a:ext>
            </a:extLst>
          </p:cNvPr>
          <p:cNvSpPr>
            <a:spLocks noGrp="1"/>
          </p:cNvSpPr>
          <p:nvPr>
            <p:ph type="body" sz="quarter" idx="11" hasCustomPrompt="1"/>
          </p:nvPr>
        </p:nvSpPr>
        <p:spPr>
          <a:xfrm>
            <a:off x="781050" y="676223"/>
            <a:ext cx="10464062" cy="387350"/>
          </a:xfrm>
        </p:spPr>
        <p:txBody>
          <a:bodyPr/>
          <a:lstStyle>
            <a:lvl1pPr>
              <a:buNone/>
              <a:defRPr sz="1600" b="0" i="0">
                <a:solidFill>
                  <a:schemeClr val="tx2"/>
                </a:solidFill>
                <a:latin typeface="Montserrat SemiBold" pitchFamily="2" charset="77"/>
              </a:defRPr>
            </a:lvl1pPr>
          </a:lstStyle>
          <a:p>
            <a:pPr lvl="0"/>
            <a:r>
              <a:rPr lang="en-GB"/>
              <a:t>Sub-heading in Montserrat </a:t>
            </a:r>
            <a:r>
              <a:rPr lang="en-GB" err="1"/>
              <a:t>SemiBold</a:t>
            </a:r>
            <a:r>
              <a:rPr lang="en-GB"/>
              <a:t> – 16pt</a:t>
            </a:r>
          </a:p>
        </p:txBody>
      </p:sp>
      <p:sp>
        <p:nvSpPr>
          <p:cNvPr id="2" name="Right Triangle 1">
            <a:extLst>
              <a:ext uri="{FF2B5EF4-FFF2-40B4-BE49-F238E27FC236}">
                <a16:creationId xmlns:a16="http://schemas.microsoft.com/office/drawing/2014/main" id="{BDE4060B-DA5B-8674-01E1-53ADD2DAC4CD}"/>
              </a:ext>
            </a:extLst>
          </p:cNvPr>
          <p:cNvSpPr/>
          <p:nvPr userDrawn="1"/>
        </p:nvSpPr>
        <p:spPr>
          <a:xfrm rot="5400000" flipH="1">
            <a:off x="-186709" y="4758709"/>
            <a:ext cx="2286000" cy="1912581"/>
          </a:xfrm>
          <a:prstGeom prst="rtTriangle">
            <a:avLst/>
          </a:prstGeom>
          <a:solidFill>
            <a:schemeClr val="tx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 name="Picture 2" descr="A purple triangle with black background&#10;&#10;Description automatically generated">
            <a:extLst>
              <a:ext uri="{FF2B5EF4-FFF2-40B4-BE49-F238E27FC236}">
                <a16:creationId xmlns:a16="http://schemas.microsoft.com/office/drawing/2014/main" id="{9048C0E4-F780-BFEA-5E42-505E805380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15272" y="0"/>
            <a:ext cx="2976728" cy="2911151"/>
          </a:xfrm>
          <a:prstGeom prst="rect">
            <a:avLst/>
          </a:prstGeom>
        </p:spPr>
      </p:pic>
    </p:spTree>
    <p:extLst>
      <p:ext uri="{BB962C8B-B14F-4D97-AF65-F5344CB8AC3E}">
        <p14:creationId xmlns:p14="http://schemas.microsoft.com/office/powerpoint/2010/main" val="871816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_Heading_3_Column">
    <p:spTree>
      <p:nvGrpSpPr>
        <p:cNvPr id="1" name=""/>
        <p:cNvGrpSpPr/>
        <p:nvPr/>
      </p:nvGrpSpPr>
      <p:grpSpPr>
        <a:xfrm>
          <a:off x="0" y="0"/>
          <a:ext cx="0" cy="0"/>
          <a:chOff x="0" y="0"/>
          <a:chExt cx="0" cy="0"/>
        </a:xfrm>
      </p:grpSpPr>
      <p:sp>
        <p:nvSpPr>
          <p:cNvPr id="13" name="Text Placeholder 17">
            <a:extLst>
              <a:ext uri="{FF2B5EF4-FFF2-40B4-BE49-F238E27FC236}">
                <a16:creationId xmlns:a16="http://schemas.microsoft.com/office/drawing/2014/main" id="{5FA883D5-6A67-F043-810A-2A74F7C934D9}"/>
              </a:ext>
            </a:extLst>
          </p:cNvPr>
          <p:cNvSpPr>
            <a:spLocks noGrp="1"/>
          </p:cNvSpPr>
          <p:nvPr>
            <p:ph type="body" sz="quarter" idx="12" hasCustomPrompt="1"/>
          </p:nvPr>
        </p:nvSpPr>
        <p:spPr>
          <a:xfrm>
            <a:off x="781050" y="1656414"/>
            <a:ext cx="3188855" cy="4631960"/>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a:t>
            </a:r>
          </a:p>
        </p:txBody>
      </p:sp>
      <p:sp>
        <p:nvSpPr>
          <p:cNvPr id="8" name="Text Placeholder 17">
            <a:extLst>
              <a:ext uri="{FF2B5EF4-FFF2-40B4-BE49-F238E27FC236}">
                <a16:creationId xmlns:a16="http://schemas.microsoft.com/office/drawing/2014/main" id="{DE04A517-B878-7C4C-B27A-000E7D2C00A6}"/>
              </a:ext>
            </a:extLst>
          </p:cNvPr>
          <p:cNvSpPr>
            <a:spLocks noGrp="1"/>
          </p:cNvSpPr>
          <p:nvPr>
            <p:ph type="body" sz="quarter" idx="13" hasCustomPrompt="1"/>
          </p:nvPr>
        </p:nvSpPr>
        <p:spPr>
          <a:xfrm>
            <a:off x="8056257" y="1656414"/>
            <a:ext cx="3188855" cy="4631960"/>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a:t>
            </a:r>
          </a:p>
        </p:txBody>
      </p:sp>
      <p:sp>
        <p:nvSpPr>
          <p:cNvPr id="9" name="Text Placeholder 17">
            <a:extLst>
              <a:ext uri="{FF2B5EF4-FFF2-40B4-BE49-F238E27FC236}">
                <a16:creationId xmlns:a16="http://schemas.microsoft.com/office/drawing/2014/main" id="{974EBA03-161F-534B-A2EE-BB9B8F30460E}"/>
              </a:ext>
            </a:extLst>
          </p:cNvPr>
          <p:cNvSpPr>
            <a:spLocks noGrp="1"/>
          </p:cNvSpPr>
          <p:nvPr>
            <p:ph type="body" sz="quarter" idx="14" hasCustomPrompt="1"/>
          </p:nvPr>
        </p:nvSpPr>
        <p:spPr>
          <a:xfrm>
            <a:off x="4394924" y="1656413"/>
            <a:ext cx="3188855" cy="4631960"/>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a:t>
            </a:r>
          </a:p>
        </p:txBody>
      </p:sp>
      <p:sp>
        <p:nvSpPr>
          <p:cNvPr id="10" name="Title 1">
            <a:extLst>
              <a:ext uri="{FF2B5EF4-FFF2-40B4-BE49-F238E27FC236}">
                <a16:creationId xmlns:a16="http://schemas.microsoft.com/office/drawing/2014/main" id="{7CF962FB-E61E-E04A-AC73-677FBC674157}"/>
              </a:ext>
            </a:extLst>
          </p:cNvPr>
          <p:cNvSpPr>
            <a:spLocks noGrp="1"/>
          </p:cNvSpPr>
          <p:nvPr>
            <p:ph type="title" hasCustomPrompt="1"/>
          </p:nvPr>
        </p:nvSpPr>
        <p:spPr>
          <a:xfrm>
            <a:off x="781341" y="735476"/>
            <a:ext cx="10464062" cy="644577"/>
          </a:xfrm>
        </p:spPr>
        <p:txBody>
          <a:bodyPr anchor="t"/>
          <a:lstStyle>
            <a:lvl1pPr>
              <a:defRPr sz="3400" b="1" i="0">
                <a:solidFill>
                  <a:schemeClr val="tx1"/>
                </a:solidFill>
                <a:latin typeface="Montserrat SemiBold" pitchFamily="2" charset="77"/>
              </a:defRPr>
            </a:lvl1pPr>
          </a:lstStyle>
          <a:p>
            <a:r>
              <a:rPr lang="en-GB"/>
              <a:t>Heading in Montserrat </a:t>
            </a:r>
            <a:r>
              <a:rPr lang="en-GB" err="1"/>
              <a:t>SemiBold</a:t>
            </a:r>
            <a:r>
              <a:rPr lang="en-GB"/>
              <a:t>– 34pt</a:t>
            </a:r>
            <a:endParaRPr lang="en-US"/>
          </a:p>
        </p:txBody>
      </p:sp>
      <p:pic>
        <p:nvPicPr>
          <p:cNvPr id="2" name="Picture 1">
            <a:extLst>
              <a:ext uri="{FF2B5EF4-FFF2-40B4-BE49-F238E27FC236}">
                <a16:creationId xmlns:a16="http://schemas.microsoft.com/office/drawing/2014/main" id="{2A8B1F12-3066-67D1-C101-3D8EC51C0F4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94302" y="5297702"/>
            <a:ext cx="1797698" cy="1560298"/>
          </a:xfrm>
          <a:prstGeom prst="rect">
            <a:avLst/>
          </a:prstGeom>
        </p:spPr>
      </p:pic>
      <p:sp>
        <p:nvSpPr>
          <p:cNvPr id="3" name="Right Triangle 2">
            <a:extLst>
              <a:ext uri="{FF2B5EF4-FFF2-40B4-BE49-F238E27FC236}">
                <a16:creationId xmlns:a16="http://schemas.microsoft.com/office/drawing/2014/main" id="{36CBB74B-66E8-0F23-E8DF-12C04417BA69}"/>
              </a:ext>
            </a:extLst>
          </p:cNvPr>
          <p:cNvSpPr/>
          <p:nvPr userDrawn="1"/>
        </p:nvSpPr>
        <p:spPr>
          <a:xfrm rot="10800000">
            <a:off x="9663404" y="0"/>
            <a:ext cx="2528596" cy="2990624"/>
          </a:xfrm>
          <a:prstGeom prst="rtTriangle">
            <a:avLst/>
          </a:prstGeom>
          <a:solidFill>
            <a:srgbClr val="9C9ECB">
              <a:alpha val="2123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ight Triangle 3">
            <a:extLst>
              <a:ext uri="{FF2B5EF4-FFF2-40B4-BE49-F238E27FC236}">
                <a16:creationId xmlns:a16="http://schemas.microsoft.com/office/drawing/2014/main" id="{15F9C8F1-6EF4-5903-0DE1-9BDB184A722C}"/>
              </a:ext>
            </a:extLst>
          </p:cNvPr>
          <p:cNvSpPr/>
          <p:nvPr userDrawn="1"/>
        </p:nvSpPr>
        <p:spPr>
          <a:xfrm>
            <a:off x="0" y="3867376"/>
            <a:ext cx="2528596" cy="2990624"/>
          </a:xfrm>
          <a:prstGeom prst="rtTriangle">
            <a:avLst/>
          </a:prstGeom>
          <a:solidFill>
            <a:srgbClr val="9C9ECB">
              <a:alpha val="2123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4" descr="A black background with white lines&#10;&#10;Description automatically generated">
            <a:extLst>
              <a:ext uri="{FF2B5EF4-FFF2-40B4-BE49-F238E27FC236}">
                <a16:creationId xmlns:a16="http://schemas.microsoft.com/office/drawing/2014/main" id="{1111447C-BC65-8E69-31BB-D20C1D80CD2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479902" y="0"/>
            <a:ext cx="2712098" cy="1822196"/>
          </a:xfrm>
          <a:prstGeom prst="rect">
            <a:avLst/>
          </a:prstGeom>
        </p:spPr>
      </p:pic>
    </p:spTree>
    <p:extLst>
      <p:ext uri="{BB962C8B-B14F-4D97-AF65-F5344CB8AC3E}">
        <p14:creationId xmlns:p14="http://schemas.microsoft.com/office/powerpoint/2010/main" val="2900427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_Heading_3_Column">
    <p:spTree>
      <p:nvGrpSpPr>
        <p:cNvPr id="1" name=""/>
        <p:cNvGrpSpPr/>
        <p:nvPr/>
      </p:nvGrpSpPr>
      <p:grpSpPr>
        <a:xfrm>
          <a:off x="0" y="0"/>
          <a:ext cx="0" cy="0"/>
          <a:chOff x="0" y="0"/>
          <a:chExt cx="0" cy="0"/>
        </a:xfrm>
      </p:grpSpPr>
      <p:sp>
        <p:nvSpPr>
          <p:cNvPr id="13" name="Text Placeholder 17">
            <a:extLst>
              <a:ext uri="{FF2B5EF4-FFF2-40B4-BE49-F238E27FC236}">
                <a16:creationId xmlns:a16="http://schemas.microsoft.com/office/drawing/2014/main" id="{5FA883D5-6A67-F043-810A-2A74F7C934D9}"/>
              </a:ext>
            </a:extLst>
          </p:cNvPr>
          <p:cNvSpPr>
            <a:spLocks noGrp="1"/>
          </p:cNvSpPr>
          <p:nvPr>
            <p:ph type="body" sz="quarter" idx="12" hasCustomPrompt="1"/>
          </p:nvPr>
        </p:nvSpPr>
        <p:spPr>
          <a:xfrm>
            <a:off x="781050" y="1656414"/>
            <a:ext cx="3188855" cy="4631960"/>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a:t>
            </a:r>
          </a:p>
        </p:txBody>
      </p:sp>
      <p:sp>
        <p:nvSpPr>
          <p:cNvPr id="8" name="Text Placeholder 17">
            <a:extLst>
              <a:ext uri="{FF2B5EF4-FFF2-40B4-BE49-F238E27FC236}">
                <a16:creationId xmlns:a16="http://schemas.microsoft.com/office/drawing/2014/main" id="{DE04A517-B878-7C4C-B27A-000E7D2C00A6}"/>
              </a:ext>
            </a:extLst>
          </p:cNvPr>
          <p:cNvSpPr>
            <a:spLocks noGrp="1"/>
          </p:cNvSpPr>
          <p:nvPr>
            <p:ph type="body" sz="quarter" idx="13" hasCustomPrompt="1"/>
          </p:nvPr>
        </p:nvSpPr>
        <p:spPr>
          <a:xfrm>
            <a:off x="8056257" y="1656414"/>
            <a:ext cx="3188855" cy="4631960"/>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a:t>
            </a:r>
          </a:p>
        </p:txBody>
      </p:sp>
      <p:sp>
        <p:nvSpPr>
          <p:cNvPr id="9" name="Text Placeholder 17">
            <a:extLst>
              <a:ext uri="{FF2B5EF4-FFF2-40B4-BE49-F238E27FC236}">
                <a16:creationId xmlns:a16="http://schemas.microsoft.com/office/drawing/2014/main" id="{974EBA03-161F-534B-A2EE-BB9B8F30460E}"/>
              </a:ext>
            </a:extLst>
          </p:cNvPr>
          <p:cNvSpPr>
            <a:spLocks noGrp="1"/>
          </p:cNvSpPr>
          <p:nvPr>
            <p:ph type="body" sz="quarter" idx="14" hasCustomPrompt="1"/>
          </p:nvPr>
        </p:nvSpPr>
        <p:spPr>
          <a:xfrm>
            <a:off x="4394924" y="1656413"/>
            <a:ext cx="3188855" cy="4631960"/>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a:t>
            </a:r>
          </a:p>
        </p:txBody>
      </p:sp>
      <p:sp>
        <p:nvSpPr>
          <p:cNvPr id="10" name="Title 1">
            <a:extLst>
              <a:ext uri="{FF2B5EF4-FFF2-40B4-BE49-F238E27FC236}">
                <a16:creationId xmlns:a16="http://schemas.microsoft.com/office/drawing/2014/main" id="{7CF962FB-E61E-E04A-AC73-677FBC674157}"/>
              </a:ext>
            </a:extLst>
          </p:cNvPr>
          <p:cNvSpPr>
            <a:spLocks noGrp="1"/>
          </p:cNvSpPr>
          <p:nvPr>
            <p:ph type="title" hasCustomPrompt="1"/>
          </p:nvPr>
        </p:nvSpPr>
        <p:spPr>
          <a:xfrm>
            <a:off x="781341" y="569626"/>
            <a:ext cx="10464062" cy="644577"/>
          </a:xfrm>
        </p:spPr>
        <p:txBody>
          <a:bodyPr anchor="t"/>
          <a:lstStyle>
            <a:lvl1pPr>
              <a:defRPr sz="3400" b="0" i="0">
                <a:solidFill>
                  <a:schemeClr val="tx2"/>
                </a:solidFill>
                <a:latin typeface="Montserrat SemiBold" pitchFamily="2" charset="77"/>
              </a:defRPr>
            </a:lvl1pPr>
          </a:lstStyle>
          <a:p>
            <a:r>
              <a:rPr lang="en-GB"/>
              <a:t>Heading in Montserrat </a:t>
            </a:r>
            <a:r>
              <a:rPr lang="en-GB" err="1"/>
              <a:t>SemiBold</a:t>
            </a:r>
            <a:r>
              <a:rPr lang="en-GB"/>
              <a:t>– 34pt</a:t>
            </a:r>
            <a:endParaRPr lang="en-US"/>
          </a:p>
        </p:txBody>
      </p:sp>
      <p:sp>
        <p:nvSpPr>
          <p:cNvPr id="5" name="Right Triangle 4">
            <a:extLst>
              <a:ext uri="{FF2B5EF4-FFF2-40B4-BE49-F238E27FC236}">
                <a16:creationId xmlns:a16="http://schemas.microsoft.com/office/drawing/2014/main" id="{88DD74E1-D89A-B628-7C3D-F280D77CE5F3}"/>
              </a:ext>
            </a:extLst>
          </p:cNvPr>
          <p:cNvSpPr/>
          <p:nvPr userDrawn="1"/>
        </p:nvSpPr>
        <p:spPr>
          <a:xfrm rot="5400000" flipH="1">
            <a:off x="-185186" y="4775846"/>
            <a:ext cx="2267339" cy="1896968"/>
          </a:xfrm>
          <a:prstGeom prst="rtTriangle">
            <a:avLst/>
          </a:prstGeom>
          <a:solidFill>
            <a:schemeClr val="tx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6" name="Picture 5" descr="A purple triangle with black background&#10;&#10;Description automatically generated">
            <a:extLst>
              <a:ext uri="{FF2B5EF4-FFF2-40B4-BE49-F238E27FC236}">
                <a16:creationId xmlns:a16="http://schemas.microsoft.com/office/drawing/2014/main" id="{720636AF-DAC2-1C0F-DA97-135E03B4B3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82771" y="0"/>
            <a:ext cx="2509229" cy="2453951"/>
          </a:xfrm>
          <a:prstGeom prst="rect">
            <a:avLst/>
          </a:prstGeom>
        </p:spPr>
      </p:pic>
      <p:pic>
        <p:nvPicPr>
          <p:cNvPr id="7" name="Picture 6" descr="A black background with purple lines&#10;&#10;Description automatically generated">
            <a:extLst>
              <a:ext uri="{FF2B5EF4-FFF2-40B4-BE49-F238E27FC236}">
                <a16:creationId xmlns:a16="http://schemas.microsoft.com/office/drawing/2014/main" id="{186F3616-663E-8E98-D47B-EFB6665C402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rot="10800000">
            <a:off x="-1" y="5635677"/>
            <a:ext cx="4152982" cy="1222315"/>
          </a:xfrm>
          <a:prstGeom prst="rect">
            <a:avLst/>
          </a:prstGeom>
        </p:spPr>
      </p:pic>
    </p:spTree>
    <p:extLst>
      <p:ext uri="{BB962C8B-B14F-4D97-AF65-F5344CB8AC3E}">
        <p14:creationId xmlns:p14="http://schemas.microsoft.com/office/powerpoint/2010/main" val="1006637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_Subheading_3_Column">
    <p:spTree>
      <p:nvGrpSpPr>
        <p:cNvPr id="1" name=""/>
        <p:cNvGrpSpPr/>
        <p:nvPr/>
      </p:nvGrpSpPr>
      <p:grpSpPr>
        <a:xfrm>
          <a:off x="0" y="0"/>
          <a:ext cx="0" cy="0"/>
          <a:chOff x="0" y="0"/>
          <a:chExt cx="0" cy="0"/>
        </a:xfrm>
      </p:grpSpPr>
      <p:sp>
        <p:nvSpPr>
          <p:cNvPr id="13" name="Text Placeholder 17">
            <a:extLst>
              <a:ext uri="{FF2B5EF4-FFF2-40B4-BE49-F238E27FC236}">
                <a16:creationId xmlns:a16="http://schemas.microsoft.com/office/drawing/2014/main" id="{5FA883D5-6A67-F043-810A-2A74F7C934D9}"/>
              </a:ext>
            </a:extLst>
          </p:cNvPr>
          <p:cNvSpPr>
            <a:spLocks noGrp="1"/>
          </p:cNvSpPr>
          <p:nvPr>
            <p:ph type="body" sz="quarter" idx="12" hasCustomPrompt="1"/>
          </p:nvPr>
        </p:nvSpPr>
        <p:spPr>
          <a:xfrm>
            <a:off x="781050" y="1257248"/>
            <a:ext cx="3188855" cy="5031126"/>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a:t>
            </a:r>
          </a:p>
        </p:txBody>
      </p:sp>
      <p:sp>
        <p:nvSpPr>
          <p:cNvPr id="7" name="Text Placeholder 13">
            <a:extLst>
              <a:ext uri="{FF2B5EF4-FFF2-40B4-BE49-F238E27FC236}">
                <a16:creationId xmlns:a16="http://schemas.microsoft.com/office/drawing/2014/main" id="{50B743EC-9061-6D4F-B781-61A03AFEE14E}"/>
              </a:ext>
            </a:extLst>
          </p:cNvPr>
          <p:cNvSpPr>
            <a:spLocks noGrp="1"/>
          </p:cNvSpPr>
          <p:nvPr>
            <p:ph type="body" sz="quarter" idx="11" hasCustomPrompt="1"/>
          </p:nvPr>
        </p:nvSpPr>
        <p:spPr>
          <a:xfrm>
            <a:off x="781050" y="869897"/>
            <a:ext cx="10464062" cy="387350"/>
          </a:xfrm>
        </p:spPr>
        <p:txBody>
          <a:bodyPr/>
          <a:lstStyle>
            <a:lvl1pPr>
              <a:buNone/>
              <a:defRPr sz="1600" b="1" i="0">
                <a:solidFill>
                  <a:schemeClr val="tx1"/>
                </a:solidFill>
                <a:latin typeface="Montserrat SemiBold" pitchFamily="2" charset="77"/>
              </a:defRPr>
            </a:lvl1pPr>
          </a:lstStyle>
          <a:p>
            <a:pPr lvl="0"/>
            <a:r>
              <a:rPr lang="en-GB"/>
              <a:t>Sub-heading in Montserrat </a:t>
            </a:r>
            <a:r>
              <a:rPr lang="en-GB" err="1"/>
              <a:t>SemiBold</a:t>
            </a:r>
            <a:r>
              <a:rPr lang="en-GB"/>
              <a:t> – 16pt</a:t>
            </a:r>
          </a:p>
        </p:txBody>
      </p:sp>
      <p:sp>
        <p:nvSpPr>
          <p:cNvPr id="8" name="Text Placeholder 17">
            <a:extLst>
              <a:ext uri="{FF2B5EF4-FFF2-40B4-BE49-F238E27FC236}">
                <a16:creationId xmlns:a16="http://schemas.microsoft.com/office/drawing/2014/main" id="{DE04A517-B878-7C4C-B27A-000E7D2C00A6}"/>
              </a:ext>
            </a:extLst>
          </p:cNvPr>
          <p:cNvSpPr>
            <a:spLocks noGrp="1"/>
          </p:cNvSpPr>
          <p:nvPr>
            <p:ph type="body" sz="quarter" idx="13" hasCustomPrompt="1"/>
          </p:nvPr>
        </p:nvSpPr>
        <p:spPr>
          <a:xfrm>
            <a:off x="8056257" y="1257248"/>
            <a:ext cx="3188855" cy="5031126"/>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a:t>
            </a:r>
          </a:p>
        </p:txBody>
      </p:sp>
      <p:sp>
        <p:nvSpPr>
          <p:cNvPr id="9" name="Text Placeholder 17">
            <a:extLst>
              <a:ext uri="{FF2B5EF4-FFF2-40B4-BE49-F238E27FC236}">
                <a16:creationId xmlns:a16="http://schemas.microsoft.com/office/drawing/2014/main" id="{974EBA03-161F-534B-A2EE-BB9B8F30460E}"/>
              </a:ext>
            </a:extLst>
          </p:cNvPr>
          <p:cNvSpPr>
            <a:spLocks noGrp="1"/>
          </p:cNvSpPr>
          <p:nvPr>
            <p:ph type="body" sz="quarter" idx="14" hasCustomPrompt="1"/>
          </p:nvPr>
        </p:nvSpPr>
        <p:spPr>
          <a:xfrm>
            <a:off x="4394924" y="1257247"/>
            <a:ext cx="3188855" cy="5031126"/>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a:t>
            </a:r>
          </a:p>
        </p:txBody>
      </p:sp>
      <p:pic>
        <p:nvPicPr>
          <p:cNvPr id="2" name="Picture 1">
            <a:extLst>
              <a:ext uri="{FF2B5EF4-FFF2-40B4-BE49-F238E27FC236}">
                <a16:creationId xmlns:a16="http://schemas.microsoft.com/office/drawing/2014/main" id="{912F59B7-1D2C-6E66-6E1F-E89057A945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15935"/>
            <a:ext cx="1950098" cy="1692572"/>
          </a:xfrm>
          <a:prstGeom prst="rect">
            <a:avLst/>
          </a:prstGeom>
        </p:spPr>
      </p:pic>
      <p:sp>
        <p:nvSpPr>
          <p:cNvPr id="3" name="Right Triangle 2">
            <a:extLst>
              <a:ext uri="{FF2B5EF4-FFF2-40B4-BE49-F238E27FC236}">
                <a16:creationId xmlns:a16="http://schemas.microsoft.com/office/drawing/2014/main" id="{9D31B3D7-E538-1B98-CF5C-9C277063D9A7}"/>
              </a:ext>
            </a:extLst>
          </p:cNvPr>
          <p:cNvSpPr/>
          <p:nvPr userDrawn="1"/>
        </p:nvSpPr>
        <p:spPr>
          <a:xfrm rot="10800000">
            <a:off x="9663404" y="0"/>
            <a:ext cx="2528596" cy="2990624"/>
          </a:xfrm>
          <a:prstGeom prst="rtTriangle">
            <a:avLst/>
          </a:prstGeom>
          <a:solidFill>
            <a:srgbClr val="9C9ECB">
              <a:alpha val="2123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ight Triangle 3">
            <a:extLst>
              <a:ext uri="{FF2B5EF4-FFF2-40B4-BE49-F238E27FC236}">
                <a16:creationId xmlns:a16="http://schemas.microsoft.com/office/drawing/2014/main" id="{7768EDB8-0426-3DA8-72E1-EE3F7253C85A}"/>
              </a:ext>
            </a:extLst>
          </p:cNvPr>
          <p:cNvSpPr/>
          <p:nvPr userDrawn="1"/>
        </p:nvSpPr>
        <p:spPr>
          <a:xfrm>
            <a:off x="0" y="4823926"/>
            <a:ext cx="1719825" cy="2034073"/>
          </a:xfrm>
          <a:prstGeom prst="rtTriangle">
            <a:avLst/>
          </a:prstGeom>
          <a:solidFill>
            <a:srgbClr val="9C9ECB">
              <a:alpha val="2123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4" descr="A black background with white lines&#10;&#10;Description automatically generated">
            <a:extLst>
              <a:ext uri="{FF2B5EF4-FFF2-40B4-BE49-F238E27FC236}">
                <a16:creationId xmlns:a16="http://schemas.microsoft.com/office/drawing/2014/main" id="{ACB41990-D343-6BAC-725F-EA50E0AD769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479902" y="0"/>
            <a:ext cx="2712098" cy="1822196"/>
          </a:xfrm>
          <a:prstGeom prst="rect">
            <a:avLst/>
          </a:prstGeom>
        </p:spPr>
      </p:pic>
      <p:pic>
        <p:nvPicPr>
          <p:cNvPr id="6" name="Picture 5">
            <a:extLst>
              <a:ext uri="{FF2B5EF4-FFF2-40B4-BE49-F238E27FC236}">
                <a16:creationId xmlns:a16="http://schemas.microsoft.com/office/drawing/2014/main" id="{7C6D109D-AFF1-ACC7-EB95-7E86EFFFABA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394303" y="5343909"/>
            <a:ext cx="1797698" cy="1514091"/>
          </a:xfrm>
          <a:prstGeom prst="rect">
            <a:avLst/>
          </a:prstGeom>
        </p:spPr>
      </p:pic>
    </p:spTree>
    <p:extLst>
      <p:ext uri="{BB962C8B-B14F-4D97-AF65-F5344CB8AC3E}">
        <p14:creationId xmlns:p14="http://schemas.microsoft.com/office/powerpoint/2010/main" val="73656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_Subheading_3_Column">
    <p:spTree>
      <p:nvGrpSpPr>
        <p:cNvPr id="1" name=""/>
        <p:cNvGrpSpPr/>
        <p:nvPr/>
      </p:nvGrpSpPr>
      <p:grpSpPr>
        <a:xfrm>
          <a:off x="0" y="0"/>
          <a:ext cx="0" cy="0"/>
          <a:chOff x="0" y="0"/>
          <a:chExt cx="0" cy="0"/>
        </a:xfrm>
      </p:grpSpPr>
      <p:sp>
        <p:nvSpPr>
          <p:cNvPr id="13" name="Text Placeholder 17">
            <a:extLst>
              <a:ext uri="{FF2B5EF4-FFF2-40B4-BE49-F238E27FC236}">
                <a16:creationId xmlns:a16="http://schemas.microsoft.com/office/drawing/2014/main" id="{5FA883D5-6A67-F043-810A-2A74F7C934D9}"/>
              </a:ext>
            </a:extLst>
          </p:cNvPr>
          <p:cNvSpPr>
            <a:spLocks noGrp="1"/>
          </p:cNvSpPr>
          <p:nvPr>
            <p:ph type="body" sz="quarter" idx="12" hasCustomPrompt="1"/>
          </p:nvPr>
        </p:nvSpPr>
        <p:spPr>
          <a:xfrm>
            <a:off x="781050" y="1063573"/>
            <a:ext cx="3188855" cy="5224801"/>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a:t>
            </a:r>
          </a:p>
        </p:txBody>
      </p:sp>
      <p:sp>
        <p:nvSpPr>
          <p:cNvPr id="7" name="Text Placeholder 13">
            <a:extLst>
              <a:ext uri="{FF2B5EF4-FFF2-40B4-BE49-F238E27FC236}">
                <a16:creationId xmlns:a16="http://schemas.microsoft.com/office/drawing/2014/main" id="{50B743EC-9061-6D4F-B781-61A03AFEE14E}"/>
              </a:ext>
            </a:extLst>
          </p:cNvPr>
          <p:cNvSpPr>
            <a:spLocks noGrp="1"/>
          </p:cNvSpPr>
          <p:nvPr>
            <p:ph type="body" sz="quarter" idx="11" hasCustomPrompt="1"/>
          </p:nvPr>
        </p:nvSpPr>
        <p:spPr>
          <a:xfrm>
            <a:off x="781050" y="676223"/>
            <a:ext cx="10464062" cy="387350"/>
          </a:xfrm>
        </p:spPr>
        <p:txBody>
          <a:bodyPr/>
          <a:lstStyle>
            <a:lvl1pPr>
              <a:buNone/>
              <a:defRPr sz="1600" b="0" i="0">
                <a:solidFill>
                  <a:schemeClr val="tx2"/>
                </a:solidFill>
                <a:latin typeface="Montserrat SemiBold" pitchFamily="2" charset="77"/>
              </a:defRPr>
            </a:lvl1pPr>
          </a:lstStyle>
          <a:p>
            <a:pPr lvl="0"/>
            <a:r>
              <a:rPr lang="en-GB"/>
              <a:t>Sub-heading in Montserrat </a:t>
            </a:r>
            <a:r>
              <a:rPr lang="en-GB" err="1"/>
              <a:t>SemiBold</a:t>
            </a:r>
            <a:r>
              <a:rPr lang="en-GB"/>
              <a:t> – 16pt</a:t>
            </a:r>
          </a:p>
        </p:txBody>
      </p:sp>
      <p:sp>
        <p:nvSpPr>
          <p:cNvPr id="8" name="Text Placeholder 17">
            <a:extLst>
              <a:ext uri="{FF2B5EF4-FFF2-40B4-BE49-F238E27FC236}">
                <a16:creationId xmlns:a16="http://schemas.microsoft.com/office/drawing/2014/main" id="{DE04A517-B878-7C4C-B27A-000E7D2C00A6}"/>
              </a:ext>
            </a:extLst>
          </p:cNvPr>
          <p:cNvSpPr>
            <a:spLocks noGrp="1"/>
          </p:cNvSpPr>
          <p:nvPr>
            <p:ph type="body" sz="quarter" idx="13" hasCustomPrompt="1"/>
          </p:nvPr>
        </p:nvSpPr>
        <p:spPr>
          <a:xfrm>
            <a:off x="8056257" y="1063573"/>
            <a:ext cx="3188855" cy="5224801"/>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Brown Regular – 14pt. </a:t>
            </a:r>
          </a:p>
        </p:txBody>
      </p:sp>
      <p:sp>
        <p:nvSpPr>
          <p:cNvPr id="9" name="Text Placeholder 17">
            <a:extLst>
              <a:ext uri="{FF2B5EF4-FFF2-40B4-BE49-F238E27FC236}">
                <a16:creationId xmlns:a16="http://schemas.microsoft.com/office/drawing/2014/main" id="{974EBA03-161F-534B-A2EE-BB9B8F30460E}"/>
              </a:ext>
            </a:extLst>
          </p:cNvPr>
          <p:cNvSpPr>
            <a:spLocks noGrp="1"/>
          </p:cNvSpPr>
          <p:nvPr>
            <p:ph type="body" sz="quarter" idx="14" hasCustomPrompt="1"/>
          </p:nvPr>
        </p:nvSpPr>
        <p:spPr>
          <a:xfrm>
            <a:off x="4394924" y="1063572"/>
            <a:ext cx="3188855" cy="5224801"/>
          </a:xfr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300" b="0" i="0">
                <a:latin typeface="Montserrat Light" pitchFamily="2" charset="77"/>
              </a:defRPr>
            </a:lvl1pPr>
            <a:lvl2pPr>
              <a:buFontTx/>
              <a:buNone/>
              <a:defRPr/>
            </a:lvl2pPr>
            <a:lvl3pPr>
              <a:buNone/>
              <a:defRPr/>
            </a:lvl3pPr>
          </a:lstStyle>
          <a:p>
            <a:pPr lvl="0"/>
            <a:r>
              <a:rPr lang="en-GB"/>
              <a:t>Body Text in Montserrat Light – 13pt</a:t>
            </a:r>
          </a:p>
        </p:txBody>
      </p:sp>
      <p:pic>
        <p:nvPicPr>
          <p:cNvPr id="3" name="Picture 2" descr="A purple triangle with black background&#10;&#10;Description automatically generated">
            <a:extLst>
              <a:ext uri="{FF2B5EF4-FFF2-40B4-BE49-F238E27FC236}">
                <a16:creationId xmlns:a16="http://schemas.microsoft.com/office/drawing/2014/main" id="{1A7323D1-866F-C7D1-8AA2-D186A47EBBE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 y="0"/>
            <a:ext cx="1898973" cy="1726163"/>
          </a:xfrm>
          <a:prstGeom prst="rect">
            <a:avLst/>
          </a:prstGeom>
        </p:spPr>
      </p:pic>
      <p:pic>
        <p:nvPicPr>
          <p:cNvPr id="4" name="Picture 3" descr="A black background with purple lines&#10;&#10;Description automatically generated">
            <a:extLst>
              <a:ext uri="{FF2B5EF4-FFF2-40B4-BE49-F238E27FC236}">
                <a16:creationId xmlns:a16="http://schemas.microsoft.com/office/drawing/2014/main" id="{FCBAA99B-E558-5C46-FD18-1BDFA3374F6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rot="10800000" flipH="1">
            <a:off x="8222096" y="5635675"/>
            <a:ext cx="3969903" cy="1222315"/>
          </a:xfrm>
          <a:prstGeom prst="rect">
            <a:avLst/>
          </a:prstGeom>
        </p:spPr>
      </p:pic>
      <p:sp>
        <p:nvSpPr>
          <p:cNvPr id="5" name="Right Triangle 4">
            <a:extLst>
              <a:ext uri="{FF2B5EF4-FFF2-40B4-BE49-F238E27FC236}">
                <a16:creationId xmlns:a16="http://schemas.microsoft.com/office/drawing/2014/main" id="{DB2CE325-87BA-40E4-A096-7BED0F03DA04}"/>
              </a:ext>
            </a:extLst>
          </p:cNvPr>
          <p:cNvSpPr/>
          <p:nvPr userDrawn="1"/>
        </p:nvSpPr>
        <p:spPr>
          <a:xfrm rot="5400000" flipH="1" flipV="1">
            <a:off x="10074560" y="4740552"/>
            <a:ext cx="2267339" cy="1967542"/>
          </a:xfrm>
          <a:prstGeom prst="rtTriangle">
            <a:avLst/>
          </a:prstGeom>
          <a:solidFill>
            <a:schemeClr val="tx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2">
                  <a:lumMod val="20000"/>
                  <a:lumOff val="80000"/>
                </a:schemeClr>
              </a:solidFill>
            </a:endParaRPr>
          </a:p>
        </p:txBody>
      </p:sp>
    </p:spTree>
    <p:extLst>
      <p:ext uri="{BB962C8B-B14F-4D97-AF65-F5344CB8AC3E}">
        <p14:creationId xmlns:p14="http://schemas.microsoft.com/office/powerpoint/2010/main" val="4259615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_Cov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900D74-DBB8-5290-9A17-366F327FE2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b="-141"/>
          <a:stretch/>
        </p:blipFill>
        <p:spPr>
          <a:xfrm>
            <a:off x="-14564" y="-9899"/>
            <a:ext cx="12206564" cy="6875273"/>
          </a:xfrm>
          <a:prstGeom prst="rect">
            <a:avLst/>
          </a:prstGeom>
        </p:spPr>
      </p:pic>
      <p:sp>
        <p:nvSpPr>
          <p:cNvPr id="14" name="Subtitle 2">
            <a:extLst>
              <a:ext uri="{FF2B5EF4-FFF2-40B4-BE49-F238E27FC236}">
                <a16:creationId xmlns:a16="http://schemas.microsoft.com/office/drawing/2014/main" id="{7AD978F1-2092-3F4B-AE2B-85C13452181F}"/>
              </a:ext>
            </a:extLst>
          </p:cNvPr>
          <p:cNvSpPr>
            <a:spLocks noGrp="1"/>
          </p:cNvSpPr>
          <p:nvPr>
            <p:ph type="subTitle" idx="1" hasCustomPrompt="1"/>
          </p:nvPr>
        </p:nvSpPr>
        <p:spPr>
          <a:xfrm>
            <a:off x="847397" y="3607741"/>
            <a:ext cx="7305040" cy="1277937"/>
          </a:xfrm>
        </p:spPr>
        <p:txBody>
          <a:bodyPr/>
          <a:lstStyle>
            <a:lvl1pPr marL="0" indent="0" algn="l">
              <a:buNone/>
              <a:defRPr sz="2200" b="0" i="0">
                <a:solidFill>
                  <a:schemeClr val="bg1"/>
                </a:solidFill>
                <a:latin typeface="Montserrat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Montserrat </a:t>
            </a:r>
            <a:r>
              <a:rPr lang="en-GB" err="1"/>
              <a:t>SemiBold</a:t>
            </a:r>
            <a:r>
              <a:rPr lang="en-GB"/>
              <a:t> 22pt</a:t>
            </a:r>
            <a:endParaRPr lang="en-US"/>
          </a:p>
        </p:txBody>
      </p:sp>
      <p:sp>
        <p:nvSpPr>
          <p:cNvPr id="44" name="Title 16">
            <a:extLst>
              <a:ext uri="{FF2B5EF4-FFF2-40B4-BE49-F238E27FC236}">
                <a16:creationId xmlns:a16="http://schemas.microsoft.com/office/drawing/2014/main" id="{4BD46005-626C-5A40-A94B-82D25B095174}"/>
              </a:ext>
            </a:extLst>
          </p:cNvPr>
          <p:cNvSpPr>
            <a:spLocks noGrp="1"/>
          </p:cNvSpPr>
          <p:nvPr>
            <p:ph type="title" hasCustomPrompt="1"/>
          </p:nvPr>
        </p:nvSpPr>
        <p:spPr>
          <a:xfrm>
            <a:off x="861961" y="842087"/>
            <a:ext cx="7290476" cy="2408173"/>
          </a:xfrm>
        </p:spPr>
        <p:txBody>
          <a:bodyPr anchor="b"/>
          <a:lstStyle>
            <a:lvl1pPr>
              <a:defRPr sz="5000" b="0" i="0">
                <a:solidFill>
                  <a:schemeClr val="bg1"/>
                </a:solidFill>
                <a:latin typeface="Montserrat SemiBold" pitchFamily="2" charset="77"/>
              </a:defRPr>
            </a:lvl1pPr>
          </a:lstStyle>
          <a:p>
            <a:r>
              <a:rPr lang="en-GB"/>
              <a:t>Cover Title in Montserrat </a:t>
            </a:r>
            <a:r>
              <a:rPr lang="en-GB" err="1"/>
              <a:t>SemiBold</a:t>
            </a:r>
            <a:r>
              <a:rPr lang="en-GB"/>
              <a:t> - 50pt</a:t>
            </a:r>
            <a:endParaRPr lang="en-US"/>
          </a:p>
        </p:txBody>
      </p:sp>
      <p:pic>
        <p:nvPicPr>
          <p:cNvPr id="11" name="Picture 10">
            <a:extLst>
              <a:ext uri="{FF2B5EF4-FFF2-40B4-BE49-F238E27FC236}">
                <a16:creationId xmlns:a16="http://schemas.microsoft.com/office/drawing/2014/main" id="{01F99111-5A69-5414-BF9B-13526D62592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56888" y="-9899"/>
            <a:ext cx="2635112" cy="2635112"/>
          </a:xfrm>
          <a:prstGeom prst="rect">
            <a:avLst/>
          </a:prstGeom>
        </p:spPr>
      </p:pic>
    </p:spTree>
    <p:extLst>
      <p:ext uri="{BB962C8B-B14F-4D97-AF65-F5344CB8AC3E}">
        <p14:creationId xmlns:p14="http://schemas.microsoft.com/office/powerpoint/2010/main" val="2962457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_Section_Divi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F75E7E-D41E-DBA9-B53D-63C3B9A25C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b="-141"/>
          <a:stretch/>
        </p:blipFill>
        <p:spPr>
          <a:xfrm>
            <a:off x="-14564" y="-9899"/>
            <a:ext cx="12206564" cy="6875273"/>
          </a:xfrm>
          <a:prstGeom prst="rect">
            <a:avLst/>
          </a:prstGeom>
        </p:spPr>
      </p:pic>
      <p:sp>
        <p:nvSpPr>
          <p:cNvPr id="9" name="Title 1">
            <a:extLst>
              <a:ext uri="{FF2B5EF4-FFF2-40B4-BE49-F238E27FC236}">
                <a16:creationId xmlns:a16="http://schemas.microsoft.com/office/drawing/2014/main" id="{523C9723-2CE4-8945-B96B-A829557666F9}"/>
              </a:ext>
            </a:extLst>
          </p:cNvPr>
          <p:cNvSpPr>
            <a:spLocks noGrp="1"/>
          </p:cNvSpPr>
          <p:nvPr>
            <p:ph type="ctrTitle" hasCustomPrompt="1"/>
          </p:nvPr>
        </p:nvSpPr>
        <p:spPr>
          <a:xfrm>
            <a:off x="839951" y="2545990"/>
            <a:ext cx="6681727" cy="1761737"/>
          </a:xfrm>
        </p:spPr>
        <p:txBody>
          <a:bodyPr anchor="ctr"/>
          <a:lstStyle>
            <a:lvl1pPr algn="l">
              <a:defRPr sz="4000" b="1" i="0">
                <a:solidFill>
                  <a:schemeClr val="bg1"/>
                </a:solidFill>
                <a:latin typeface="Montserrat SemiBold" pitchFamily="2" charset="77"/>
              </a:defRPr>
            </a:lvl1pPr>
          </a:lstStyle>
          <a:p>
            <a:pPr lvl="0"/>
            <a:r>
              <a:rPr lang="en-GB"/>
              <a:t>Section Heading in Montserrat </a:t>
            </a:r>
            <a:r>
              <a:rPr lang="en-GB" err="1"/>
              <a:t>SemiBold</a:t>
            </a:r>
            <a:r>
              <a:rPr lang="en-GB"/>
              <a:t> 40pt</a:t>
            </a:r>
          </a:p>
        </p:txBody>
      </p:sp>
    </p:spTree>
    <p:extLst>
      <p:ext uri="{BB962C8B-B14F-4D97-AF65-F5344CB8AC3E}">
        <p14:creationId xmlns:p14="http://schemas.microsoft.com/office/powerpoint/2010/main" val="1906176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_Cover">
    <p:spTree>
      <p:nvGrpSpPr>
        <p:cNvPr id="1" name=""/>
        <p:cNvGrpSpPr/>
        <p:nvPr/>
      </p:nvGrpSpPr>
      <p:grpSpPr>
        <a:xfrm>
          <a:off x="0" y="0"/>
          <a:ext cx="0" cy="0"/>
          <a:chOff x="0" y="0"/>
          <a:chExt cx="0" cy="0"/>
        </a:xfrm>
      </p:grpSpPr>
      <p:sp>
        <p:nvSpPr>
          <p:cNvPr id="20" name="Subtitle 2">
            <a:extLst>
              <a:ext uri="{FF2B5EF4-FFF2-40B4-BE49-F238E27FC236}">
                <a16:creationId xmlns:a16="http://schemas.microsoft.com/office/drawing/2014/main" id="{1DADB64C-862A-A143-B4C0-1C2911CA3754}"/>
              </a:ext>
            </a:extLst>
          </p:cNvPr>
          <p:cNvSpPr>
            <a:spLocks noGrp="1"/>
          </p:cNvSpPr>
          <p:nvPr>
            <p:ph type="subTitle" idx="1" hasCustomPrompt="1"/>
          </p:nvPr>
        </p:nvSpPr>
        <p:spPr>
          <a:xfrm>
            <a:off x="847397" y="3584241"/>
            <a:ext cx="7305040" cy="1277937"/>
          </a:xfrm>
        </p:spPr>
        <p:txBody>
          <a:bodyPr/>
          <a:lstStyle>
            <a:lvl1pPr marL="0" indent="0" algn="l">
              <a:buNone/>
              <a:defRPr sz="2200" b="0" i="0">
                <a:solidFill>
                  <a:schemeClr val="bg1"/>
                </a:solidFill>
                <a:latin typeface="Montserrat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Montserrat </a:t>
            </a:r>
            <a:r>
              <a:rPr lang="en-GB" err="1"/>
              <a:t>SemiBold</a:t>
            </a:r>
            <a:r>
              <a:rPr lang="en-GB"/>
              <a:t> 22pt</a:t>
            </a:r>
            <a:endParaRPr lang="en-US"/>
          </a:p>
        </p:txBody>
      </p:sp>
      <p:pic>
        <p:nvPicPr>
          <p:cNvPr id="2" name="Picture 1">
            <a:extLst>
              <a:ext uri="{FF2B5EF4-FFF2-40B4-BE49-F238E27FC236}">
                <a16:creationId xmlns:a16="http://schemas.microsoft.com/office/drawing/2014/main" id="{D0448CD0-16F4-69CB-321F-E64F7612BFB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512064"/>
            <a:ext cx="12192000" cy="7370064"/>
          </a:xfrm>
          <a:prstGeom prst="rect">
            <a:avLst/>
          </a:prstGeom>
        </p:spPr>
      </p:pic>
      <p:sp>
        <p:nvSpPr>
          <p:cNvPr id="38" name="Title 16">
            <a:extLst>
              <a:ext uri="{FF2B5EF4-FFF2-40B4-BE49-F238E27FC236}">
                <a16:creationId xmlns:a16="http://schemas.microsoft.com/office/drawing/2014/main" id="{436984FC-0AB8-EB4C-BD50-77CEB7A0C99C}"/>
              </a:ext>
            </a:extLst>
          </p:cNvPr>
          <p:cNvSpPr>
            <a:spLocks noGrp="1"/>
          </p:cNvSpPr>
          <p:nvPr>
            <p:ph type="title" hasCustomPrompt="1"/>
          </p:nvPr>
        </p:nvSpPr>
        <p:spPr>
          <a:xfrm>
            <a:off x="861961" y="842087"/>
            <a:ext cx="7290476" cy="2408173"/>
          </a:xfrm>
        </p:spPr>
        <p:txBody>
          <a:bodyPr anchor="b"/>
          <a:lstStyle>
            <a:lvl1pPr>
              <a:defRPr sz="5000" b="0" i="0" spc="0">
                <a:solidFill>
                  <a:schemeClr val="bg1"/>
                </a:solidFill>
                <a:latin typeface="Montserrat SemiBold" pitchFamily="2" charset="77"/>
              </a:defRPr>
            </a:lvl1pPr>
          </a:lstStyle>
          <a:p>
            <a:r>
              <a:rPr lang="en-GB"/>
              <a:t>Cover Title in Montserrat </a:t>
            </a:r>
            <a:r>
              <a:rPr lang="en-GB" err="1"/>
              <a:t>SemiBold</a:t>
            </a:r>
            <a:r>
              <a:rPr lang="en-GB"/>
              <a:t> - 50pt</a:t>
            </a:r>
            <a:endParaRPr lang="en-US"/>
          </a:p>
        </p:txBody>
      </p:sp>
      <p:pic>
        <p:nvPicPr>
          <p:cNvPr id="5" name="Picture 4">
            <a:extLst>
              <a:ext uri="{FF2B5EF4-FFF2-40B4-BE49-F238E27FC236}">
                <a16:creationId xmlns:a16="http://schemas.microsoft.com/office/drawing/2014/main" id="{E8AF7552-4134-39CD-116A-C25DFACD1D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56168" y="-512064"/>
            <a:ext cx="2635832" cy="2635832"/>
          </a:xfrm>
          <a:prstGeom prst="rect">
            <a:avLst/>
          </a:prstGeom>
        </p:spPr>
      </p:pic>
    </p:spTree>
    <p:extLst>
      <p:ext uri="{BB962C8B-B14F-4D97-AF65-F5344CB8AC3E}">
        <p14:creationId xmlns:p14="http://schemas.microsoft.com/office/powerpoint/2010/main" val="1842970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_Section_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FB9FF7-7482-8FC0-A5E9-E7C3EB01B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512064"/>
            <a:ext cx="12192000" cy="7370064"/>
          </a:xfrm>
          <a:prstGeom prst="rect">
            <a:avLst/>
          </a:prstGeom>
        </p:spPr>
      </p:pic>
      <p:sp>
        <p:nvSpPr>
          <p:cNvPr id="10" name="Title 1">
            <a:extLst>
              <a:ext uri="{FF2B5EF4-FFF2-40B4-BE49-F238E27FC236}">
                <a16:creationId xmlns:a16="http://schemas.microsoft.com/office/drawing/2014/main" id="{0916DAC9-07AE-F344-AA74-BC89AFE74C3F}"/>
              </a:ext>
            </a:extLst>
          </p:cNvPr>
          <p:cNvSpPr>
            <a:spLocks noGrp="1"/>
          </p:cNvSpPr>
          <p:nvPr>
            <p:ph type="ctrTitle" hasCustomPrompt="1"/>
          </p:nvPr>
        </p:nvSpPr>
        <p:spPr>
          <a:xfrm>
            <a:off x="839951" y="2544097"/>
            <a:ext cx="6681727" cy="1761737"/>
          </a:xfrm>
        </p:spPr>
        <p:txBody>
          <a:bodyPr anchor="ctr"/>
          <a:lstStyle>
            <a:lvl1pPr algn="l">
              <a:defRPr sz="4000" b="0" i="0">
                <a:solidFill>
                  <a:schemeClr val="bg1"/>
                </a:solidFill>
                <a:latin typeface="Montserrat SemiBold" pitchFamily="2" charset="77"/>
              </a:defRPr>
            </a:lvl1pPr>
          </a:lstStyle>
          <a:p>
            <a:pPr lvl="0"/>
            <a:r>
              <a:rPr lang="en-GB"/>
              <a:t>Section Heading in Montserrat </a:t>
            </a:r>
            <a:r>
              <a:rPr lang="en-GB" err="1"/>
              <a:t>SemiBold</a:t>
            </a:r>
            <a:r>
              <a:rPr lang="en-GB"/>
              <a:t> 40pt</a:t>
            </a:r>
          </a:p>
        </p:txBody>
      </p:sp>
    </p:spTree>
    <p:extLst>
      <p:ext uri="{BB962C8B-B14F-4D97-AF65-F5344CB8AC3E}">
        <p14:creationId xmlns:p14="http://schemas.microsoft.com/office/powerpoint/2010/main" val="2586823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_Cover _ALT">
    <p:spTree>
      <p:nvGrpSpPr>
        <p:cNvPr id="1" name=""/>
        <p:cNvGrpSpPr/>
        <p:nvPr/>
      </p:nvGrpSpPr>
      <p:grpSpPr>
        <a:xfrm>
          <a:off x="0" y="0"/>
          <a:ext cx="0" cy="0"/>
          <a:chOff x="0" y="0"/>
          <a:chExt cx="0" cy="0"/>
        </a:xfrm>
      </p:grpSpPr>
      <p:pic>
        <p:nvPicPr>
          <p:cNvPr id="4" name="Picture 3" descr="A collage of people lying on a pool&#10;&#10;Description automatically generated">
            <a:extLst>
              <a:ext uri="{FF2B5EF4-FFF2-40B4-BE49-F238E27FC236}">
                <a16:creationId xmlns:a16="http://schemas.microsoft.com/office/drawing/2014/main" id="{F47218B6-8829-3715-4C84-9221CADC381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ight Triangle 12">
            <a:extLst>
              <a:ext uri="{FF2B5EF4-FFF2-40B4-BE49-F238E27FC236}">
                <a16:creationId xmlns:a16="http://schemas.microsoft.com/office/drawing/2014/main" id="{205F46D7-5D85-2C47-B9D9-2C665FAD0356}"/>
              </a:ext>
            </a:extLst>
          </p:cNvPr>
          <p:cNvSpPr/>
          <p:nvPr userDrawn="1"/>
        </p:nvSpPr>
        <p:spPr>
          <a:xfrm>
            <a:off x="-7939" y="4395325"/>
            <a:ext cx="2467803" cy="2470049"/>
          </a:xfrm>
          <a:prstGeom prst="rtTriangle">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dirty="0">
              <a:solidFill>
                <a:srgbClr val="D7DF36"/>
              </a:solidFill>
            </a:endParaRPr>
          </a:p>
        </p:txBody>
      </p:sp>
      <p:pic>
        <p:nvPicPr>
          <p:cNvPr id="15" name="Picture 20">
            <a:extLst>
              <a:ext uri="{FF2B5EF4-FFF2-40B4-BE49-F238E27FC236}">
                <a16:creationId xmlns:a16="http://schemas.microsoft.com/office/drawing/2014/main" id="{C722E273-5855-E846-AA3E-FF1877C3197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5006" y="6016192"/>
            <a:ext cx="1024880" cy="55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a:extLst>
              <a:ext uri="{FF2B5EF4-FFF2-40B4-BE49-F238E27FC236}">
                <a16:creationId xmlns:a16="http://schemas.microsoft.com/office/drawing/2014/main" id="{6642CADB-E951-5A4D-8E9A-AF0BBB714FF1}"/>
              </a:ext>
            </a:extLst>
          </p:cNvPr>
          <p:cNvSpPr>
            <a:spLocks noGrp="1"/>
          </p:cNvSpPr>
          <p:nvPr>
            <p:ph type="subTitle" idx="1" hasCustomPrompt="1"/>
          </p:nvPr>
        </p:nvSpPr>
        <p:spPr>
          <a:xfrm>
            <a:off x="847397" y="3607741"/>
            <a:ext cx="3472812" cy="1277937"/>
          </a:xfrm>
        </p:spPr>
        <p:txBody>
          <a:bodyPr/>
          <a:lstStyle>
            <a:lvl1pPr marL="0" indent="0" algn="l">
              <a:buNone/>
              <a:defRPr sz="2000" b="0" i="0">
                <a:solidFill>
                  <a:schemeClr val="bg1"/>
                </a:solidFill>
                <a:latin typeface="Montserrat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Montserrat </a:t>
            </a:r>
            <a:r>
              <a:rPr lang="en-GB" err="1"/>
              <a:t>SemiBold</a:t>
            </a:r>
            <a:r>
              <a:rPr lang="en-GB"/>
              <a:t> 20pt</a:t>
            </a:r>
            <a:endParaRPr lang="en-US"/>
          </a:p>
        </p:txBody>
      </p:sp>
      <p:sp>
        <p:nvSpPr>
          <p:cNvPr id="18" name="Title 16">
            <a:extLst>
              <a:ext uri="{FF2B5EF4-FFF2-40B4-BE49-F238E27FC236}">
                <a16:creationId xmlns:a16="http://schemas.microsoft.com/office/drawing/2014/main" id="{256BE5A3-DDC2-F844-94A4-1E708766BF3A}"/>
              </a:ext>
            </a:extLst>
          </p:cNvPr>
          <p:cNvSpPr>
            <a:spLocks noGrp="1"/>
          </p:cNvSpPr>
          <p:nvPr>
            <p:ph type="title" hasCustomPrompt="1"/>
          </p:nvPr>
        </p:nvSpPr>
        <p:spPr>
          <a:xfrm>
            <a:off x="861961" y="842087"/>
            <a:ext cx="3458248" cy="2408173"/>
          </a:xfrm>
        </p:spPr>
        <p:txBody>
          <a:bodyPr anchor="b"/>
          <a:lstStyle>
            <a:lvl1pPr>
              <a:defRPr sz="4000" b="0" i="0">
                <a:solidFill>
                  <a:schemeClr val="bg1"/>
                </a:solidFill>
                <a:latin typeface="Montserrat SemiBold" pitchFamily="2" charset="77"/>
              </a:defRPr>
            </a:lvl1pPr>
          </a:lstStyle>
          <a:p>
            <a:r>
              <a:rPr lang="en-GB"/>
              <a:t>Cover Title Montserrat </a:t>
            </a:r>
            <a:r>
              <a:rPr lang="en-GB" err="1"/>
              <a:t>SemiBold</a:t>
            </a:r>
            <a:r>
              <a:rPr lang="en-GB"/>
              <a:t> - 40pt</a:t>
            </a:r>
            <a:endParaRPr lang="en-US"/>
          </a:p>
        </p:txBody>
      </p:sp>
    </p:spTree>
    <p:extLst>
      <p:ext uri="{BB962C8B-B14F-4D97-AF65-F5344CB8AC3E}">
        <p14:creationId xmlns:p14="http://schemas.microsoft.com/office/powerpoint/2010/main" val="238461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_Cover_AL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4260FD-B8FB-BF47-8F88-01B058654217}"/>
              </a:ext>
            </a:extLst>
          </p:cNvPr>
          <p:cNvPicPr>
            <a:picLocks noChangeAspect="1"/>
          </p:cNvPicPr>
          <p:nvPr userDrawn="1"/>
        </p:nvPicPr>
        <p:blipFill>
          <a:blip r:embed="rId2"/>
          <a:srcRect/>
          <a:stretch/>
        </p:blipFill>
        <p:spPr>
          <a:xfrm>
            <a:off x="-1" y="-11227"/>
            <a:ext cx="12241368" cy="6885770"/>
          </a:xfrm>
          <a:prstGeom prst="rect">
            <a:avLst/>
          </a:prstGeom>
        </p:spPr>
      </p:pic>
      <p:sp>
        <p:nvSpPr>
          <p:cNvPr id="13" name="Right Triangle 12">
            <a:extLst>
              <a:ext uri="{FF2B5EF4-FFF2-40B4-BE49-F238E27FC236}">
                <a16:creationId xmlns:a16="http://schemas.microsoft.com/office/drawing/2014/main" id="{205F46D7-5D85-2C47-B9D9-2C665FAD0356}"/>
              </a:ext>
            </a:extLst>
          </p:cNvPr>
          <p:cNvSpPr/>
          <p:nvPr userDrawn="1"/>
        </p:nvSpPr>
        <p:spPr>
          <a:xfrm>
            <a:off x="-7939" y="4395325"/>
            <a:ext cx="2467803" cy="2470049"/>
          </a:xfrm>
          <a:prstGeom prst="rtTriangle">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dirty="0">
              <a:solidFill>
                <a:srgbClr val="D7DF36"/>
              </a:solidFill>
            </a:endParaRPr>
          </a:p>
        </p:txBody>
      </p:sp>
      <p:pic>
        <p:nvPicPr>
          <p:cNvPr id="15" name="Picture 20">
            <a:extLst>
              <a:ext uri="{FF2B5EF4-FFF2-40B4-BE49-F238E27FC236}">
                <a16:creationId xmlns:a16="http://schemas.microsoft.com/office/drawing/2014/main" id="{C722E273-5855-E846-AA3E-FF1877C3197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5006" y="6016192"/>
            <a:ext cx="1024880" cy="55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a:extLst>
              <a:ext uri="{FF2B5EF4-FFF2-40B4-BE49-F238E27FC236}">
                <a16:creationId xmlns:a16="http://schemas.microsoft.com/office/drawing/2014/main" id="{6642CADB-E951-5A4D-8E9A-AF0BBB714FF1}"/>
              </a:ext>
            </a:extLst>
          </p:cNvPr>
          <p:cNvSpPr>
            <a:spLocks noGrp="1"/>
          </p:cNvSpPr>
          <p:nvPr>
            <p:ph type="subTitle" idx="1" hasCustomPrompt="1"/>
          </p:nvPr>
        </p:nvSpPr>
        <p:spPr>
          <a:xfrm>
            <a:off x="847397" y="3607741"/>
            <a:ext cx="3472812" cy="1277937"/>
          </a:xfrm>
        </p:spPr>
        <p:txBody>
          <a:bodyPr/>
          <a:lstStyle>
            <a:lvl1pPr marL="0" indent="0" algn="l">
              <a:buNone/>
              <a:defRPr sz="2000" b="0" i="0">
                <a:solidFill>
                  <a:schemeClr val="bg1"/>
                </a:solidFill>
                <a:latin typeface="Montserrat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Montserrat </a:t>
            </a:r>
            <a:r>
              <a:rPr lang="en-GB" err="1"/>
              <a:t>SemiBold</a:t>
            </a:r>
            <a:r>
              <a:rPr lang="en-GB"/>
              <a:t> 20pt</a:t>
            </a:r>
            <a:endParaRPr lang="en-US"/>
          </a:p>
        </p:txBody>
      </p:sp>
      <p:sp>
        <p:nvSpPr>
          <p:cNvPr id="18" name="Title 16">
            <a:extLst>
              <a:ext uri="{FF2B5EF4-FFF2-40B4-BE49-F238E27FC236}">
                <a16:creationId xmlns:a16="http://schemas.microsoft.com/office/drawing/2014/main" id="{256BE5A3-DDC2-F844-94A4-1E708766BF3A}"/>
              </a:ext>
            </a:extLst>
          </p:cNvPr>
          <p:cNvSpPr>
            <a:spLocks noGrp="1"/>
          </p:cNvSpPr>
          <p:nvPr>
            <p:ph type="title" hasCustomPrompt="1"/>
          </p:nvPr>
        </p:nvSpPr>
        <p:spPr>
          <a:xfrm>
            <a:off x="861961" y="842087"/>
            <a:ext cx="3458248" cy="2408173"/>
          </a:xfrm>
        </p:spPr>
        <p:txBody>
          <a:bodyPr anchor="b"/>
          <a:lstStyle>
            <a:lvl1pPr>
              <a:defRPr sz="4000" b="0" i="0">
                <a:solidFill>
                  <a:schemeClr val="bg1"/>
                </a:solidFill>
                <a:latin typeface="Montserrat SemiBold" pitchFamily="2" charset="77"/>
              </a:defRPr>
            </a:lvl1pPr>
          </a:lstStyle>
          <a:p>
            <a:r>
              <a:rPr lang="en-GB"/>
              <a:t>Cover Title Montserrat </a:t>
            </a:r>
            <a:r>
              <a:rPr lang="en-GB" err="1"/>
              <a:t>SemiBold</a:t>
            </a:r>
            <a:r>
              <a:rPr lang="en-GB"/>
              <a:t> - 40pt</a:t>
            </a:r>
            <a:endParaRPr lang="en-US"/>
          </a:p>
        </p:txBody>
      </p:sp>
      <p:pic>
        <p:nvPicPr>
          <p:cNvPr id="3" name="Picture 2" descr="A black background with purple lines&#10;&#10;Description automatically generated">
            <a:extLst>
              <a:ext uri="{FF2B5EF4-FFF2-40B4-BE49-F238E27FC236}">
                <a16:creationId xmlns:a16="http://schemas.microsoft.com/office/drawing/2014/main" id="{A21FA342-4F16-1AE8-DCBC-E5A25EE26AD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rot="10800000">
            <a:off x="4025579" y="4663357"/>
            <a:ext cx="5183331" cy="2211186"/>
          </a:xfrm>
          <a:prstGeom prst="rect">
            <a:avLst/>
          </a:prstGeom>
        </p:spPr>
      </p:pic>
    </p:spTree>
    <p:extLst>
      <p:ext uri="{BB962C8B-B14F-4D97-AF65-F5344CB8AC3E}">
        <p14:creationId xmlns:p14="http://schemas.microsoft.com/office/powerpoint/2010/main" val="1207741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_Cover_AL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B39AC9-A991-87A2-EC83-126E9A030DFC}"/>
              </a:ext>
            </a:extLst>
          </p:cNvPr>
          <p:cNvPicPr>
            <a:picLocks noChangeAspect="1"/>
          </p:cNvPicPr>
          <p:nvPr userDrawn="1"/>
        </p:nvPicPr>
        <p:blipFill>
          <a:blip r:embed="rId2"/>
          <a:srcRect/>
          <a:stretch/>
        </p:blipFill>
        <p:spPr>
          <a:xfrm>
            <a:off x="-1" y="-11227"/>
            <a:ext cx="12241368" cy="6885769"/>
          </a:xfrm>
          <a:prstGeom prst="rect">
            <a:avLst/>
          </a:prstGeom>
        </p:spPr>
      </p:pic>
      <p:sp>
        <p:nvSpPr>
          <p:cNvPr id="4" name="Right Triangle 3">
            <a:extLst>
              <a:ext uri="{FF2B5EF4-FFF2-40B4-BE49-F238E27FC236}">
                <a16:creationId xmlns:a16="http://schemas.microsoft.com/office/drawing/2014/main" id="{231B52BA-C78F-231B-C8FD-952A5CCC489E}"/>
              </a:ext>
            </a:extLst>
          </p:cNvPr>
          <p:cNvSpPr/>
          <p:nvPr userDrawn="1"/>
        </p:nvSpPr>
        <p:spPr>
          <a:xfrm>
            <a:off x="-7939" y="4395325"/>
            <a:ext cx="2467803" cy="2470049"/>
          </a:xfrm>
          <a:prstGeom prst="rtTriangle">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dirty="0">
              <a:solidFill>
                <a:srgbClr val="D7DF36"/>
              </a:solidFill>
            </a:endParaRPr>
          </a:p>
        </p:txBody>
      </p:sp>
      <p:pic>
        <p:nvPicPr>
          <p:cNvPr id="5" name="Picture 20">
            <a:extLst>
              <a:ext uri="{FF2B5EF4-FFF2-40B4-BE49-F238E27FC236}">
                <a16:creationId xmlns:a16="http://schemas.microsoft.com/office/drawing/2014/main" id="{59DA5087-D7B4-ACF8-A986-1342165B5F7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5006" y="6016192"/>
            <a:ext cx="1024880" cy="55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a:extLst>
              <a:ext uri="{FF2B5EF4-FFF2-40B4-BE49-F238E27FC236}">
                <a16:creationId xmlns:a16="http://schemas.microsoft.com/office/drawing/2014/main" id="{11DBE6FB-0983-D3A8-97B6-D7C5544D905D}"/>
              </a:ext>
            </a:extLst>
          </p:cNvPr>
          <p:cNvSpPr>
            <a:spLocks noGrp="1"/>
          </p:cNvSpPr>
          <p:nvPr>
            <p:ph type="subTitle" idx="1" hasCustomPrompt="1"/>
          </p:nvPr>
        </p:nvSpPr>
        <p:spPr>
          <a:xfrm>
            <a:off x="847397" y="3607741"/>
            <a:ext cx="3472812" cy="1277937"/>
          </a:xfrm>
        </p:spPr>
        <p:txBody>
          <a:bodyPr/>
          <a:lstStyle>
            <a:lvl1pPr marL="0" indent="0" algn="l">
              <a:buNone/>
              <a:defRPr sz="2000" b="0" i="0">
                <a:solidFill>
                  <a:schemeClr val="bg1"/>
                </a:solidFill>
                <a:latin typeface="Montserrat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Montserrat </a:t>
            </a:r>
            <a:r>
              <a:rPr lang="en-GB" err="1"/>
              <a:t>SemiBold</a:t>
            </a:r>
            <a:r>
              <a:rPr lang="en-GB"/>
              <a:t> 20pt</a:t>
            </a:r>
            <a:endParaRPr lang="en-US"/>
          </a:p>
        </p:txBody>
      </p:sp>
      <p:sp>
        <p:nvSpPr>
          <p:cNvPr id="7" name="Title 16">
            <a:extLst>
              <a:ext uri="{FF2B5EF4-FFF2-40B4-BE49-F238E27FC236}">
                <a16:creationId xmlns:a16="http://schemas.microsoft.com/office/drawing/2014/main" id="{B1B0D3D8-6BE2-1938-2676-18E9CA378A33}"/>
              </a:ext>
            </a:extLst>
          </p:cNvPr>
          <p:cNvSpPr>
            <a:spLocks noGrp="1"/>
          </p:cNvSpPr>
          <p:nvPr>
            <p:ph type="title" hasCustomPrompt="1"/>
          </p:nvPr>
        </p:nvSpPr>
        <p:spPr>
          <a:xfrm>
            <a:off x="861961" y="842087"/>
            <a:ext cx="3458248" cy="2408173"/>
          </a:xfrm>
        </p:spPr>
        <p:txBody>
          <a:bodyPr anchor="b"/>
          <a:lstStyle>
            <a:lvl1pPr>
              <a:defRPr sz="4000" b="0" i="0">
                <a:solidFill>
                  <a:schemeClr val="bg1"/>
                </a:solidFill>
                <a:latin typeface="Montserrat SemiBold" pitchFamily="2" charset="77"/>
              </a:defRPr>
            </a:lvl1pPr>
          </a:lstStyle>
          <a:p>
            <a:r>
              <a:rPr lang="en-GB"/>
              <a:t>Cover Title Montserrat </a:t>
            </a:r>
            <a:r>
              <a:rPr lang="en-GB" err="1"/>
              <a:t>SemiBold</a:t>
            </a:r>
            <a:r>
              <a:rPr lang="en-GB"/>
              <a:t> - 40pt</a:t>
            </a:r>
            <a:endParaRPr lang="en-US"/>
          </a:p>
        </p:txBody>
      </p:sp>
    </p:spTree>
    <p:extLst>
      <p:ext uri="{BB962C8B-B14F-4D97-AF65-F5344CB8AC3E}">
        <p14:creationId xmlns:p14="http://schemas.microsoft.com/office/powerpoint/2010/main" val="1372883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F5DB99-AEA5-2E40-ADE9-029FBC236D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Cover Title in Brown Bold – 53pt</a:t>
            </a:r>
            <a:endParaRPr lang="en-US"/>
          </a:p>
        </p:txBody>
      </p:sp>
      <p:sp>
        <p:nvSpPr>
          <p:cNvPr id="3" name="Text Placeholder 2">
            <a:extLst>
              <a:ext uri="{FF2B5EF4-FFF2-40B4-BE49-F238E27FC236}">
                <a16:creationId xmlns:a16="http://schemas.microsoft.com/office/drawing/2014/main" id="{4669C08C-FA36-684A-9062-358BD12619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Heading in Brown Bold – 36pt</a:t>
            </a:r>
          </a:p>
          <a:p>
            <a:pPr lvl="1"/>
            <a:r>
              <a:rPr lang="en-GB"/>
              <a:t>Section Heading in Brown Bold 40pt</a:t>
            </a:r>
          </a:p>
          <a:p>
            <a:pPr lvl="2"/>
            <a:r>
              <a:rPr lang="en-GB"/>
              <a:t>Sub-heading in Brown Bold – 16pt</a:t>
            </a:r>
          </a:p>
          <a:p>
            <a:pPr lvl="3"/>
            <a:r>
              <a:rPr lang="en-GB"/>
              <a:t>Body Text in Brown Regular – 14pt</a:t>
            </a:r>
          </a:p>
          <a:p>
            <a:pPr lvl="4"/>
            <a:r>
              <a:rPr lang="en-GB"/>
              <a:t>Image Caption / Fine Print in Brown – 9pt</a:t>
            </a:r>
            <a:endParaRPr lang="en-US"/>
          </a:p>
        </p:txBody>
      </p:sp>
    </p:spTree>
    <p:extLst>
      <p:ext uri="{BB962C8B-B14F-4D97-AF65-F5344CB8AC3E}">
        <p14:creationId xmlns:p14="http://schemas.microsoft.com/office/powerpoint/2010/main" val="1798182551"/>
      </p:ext>
    </p:extLst>
  </p:cSld>
  <p:clrMap bg1="lt1" tx1="dk1" bg2="lt2" tx2="dk2" accent1="accent1" accent2="accent2" accent3="accent3" accent4="accent4" accent5="accent5" accent6="accent6" hlink="hlink" folHlink="folHlink"/>
  <p:sldLayoutIdLst>
    <p:sldLayoutId id="2147483654" r:id="rId1"/>
    <p:sldLayoutId id="2147483659" r:id="rId2"/>
    <p:sldLayoutId id="2147483649" r:id="rId3"/>
    <p:sldLayoutId id="2147483663" r:id="rId4"/>
    <p:sldLayoutId id="2147483678" r:id="rId5"/>
    <p:sldLayoutId id="2147483679" r:id="rId6"/>
    <p:sldLayoutId id="2147483683" r:id="rId7"/>
    <p:sldLayoutId id="2147483677" r:id="rId8"/>
    <p:sldLayoutId id="2147483662" r:id="rId9"/>
    <p:sldLayoutId id="2147483650" r:id="rId10"/>
    <p:sldLayoutId id="2147483680" r:id="rId11"/>
    <p:sldLayoutId id="2147483671" r:id="rId12"/>
    <p:sldLayoutId id="2147483670" r:id="rId13"/>
    <p:sldLayoutId id="2147483672" r:id="rId14"/>
    <p:sldLayoutId id="2147483681" r:id="rId15"/>
    <p:sldLayoutId id="2147483651" r:id="rId16"/>
    <p:sldLayoutId id="2147483673" r:id="rId17"/>
    <p:sldLayoutId id="2147483674" r:id="rId18"/>
    <p:sldLayoutId id="2147483656" r:id="rId19"/>
    <p:sldLayoutId id="2147483664" r:id="rId20"/>
    <p:sldLayoutId id="2147483682" r:id="rId21"/>
    <p:sldLayoutId id="2147483653" r:id="rId22"/>
    <p:sldLayoutId id="2147483667" r:id="rId23"/>
    <p:sldLayoutId id="2147483669" r:id="rId24"/>
    <p:sldLayoutId id="2147483665" r:id="rId25"/>
    <p:sldLayoutId id="2147483675" r:id="rId26"/>
    <p:sldLayoutId id="2147483668" r:id="rId27"/>
    <p:sldLayoutId id="2147483676" r:id="rId28"/>
    <p:sldLayoutId id="2147483666" r:id="rId29"/>
  </p:sldLayoutIdLst>
  <p:txStyles>
    <p:titleStyle>
      <a:lvl1pPr algn="l" defTabSz="914400" rtl="0" eaLnBrk="1" latinLnBrk="0" hangingPunct="1">
        <a:lnSpc>
          <a:spcPct val="90000"/>
        </a:lnSpc>
        <a:spcBef>
          <a:spcPct val="0"/>
        </a:spcBef>
        <a:buNone/>
        <a:defRPr sz="5300" b="1" i="0" kern="1200">
          <a:solidFill>
            <a:schemeClr val="tx1"/>
          </a:solidFill>
          <a:latin typeface="Brown"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00000"/>
          </a:solidFill>
          <a:latin typeface="Brown"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i="0" kern="1200">
          <a:solidFill>
            <a:srgbClr val="000000"/>
          </a:solidFill>
          <a:latin typeface="Brown"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rgbClr val="000000"/>
          </a:solidFill>
          <a:latin typeface="Brown"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Brown"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Brow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hyperlink" Target="mailto:sam@atc.co.nz" TargetMode="Externa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7A6AE40-C051-C6EC-844C-1899BF1708E4}"/>
              </a:ext>
            </a:extLst>
          </p:cNvPr>
          <p:cNvSpPr>
            <a:spLocks noGrp="1"/>
          </p:cNvSpPr>
          <p:nvPr>
            <p:ph type="subTitle" idx="1"/>
          </p:nvPr>
        </p:nvSpPr>
        <p:spPr/>
        <p:txBody>
          <a:bodyPr/>
          <a:lstStyle/>
          <a:p>
            <a:r>
              <a:rPr lang="en-NZ" dirty="0"/>
              <a:t>Show Summary</a:t>
            </a:r>
          </a:p>
          <a:p>
            <a:r>
              <a:rPr lang="en-NZ" b="1" dirty="0"/>
              <a:t>Relaxed Performance</a:t>
            </a:r>
            <a:r>
              <a:rPr lang="en-NZ" dirty="0"/>
              <a:t>: Tue 1 July 7:00pm</a:t>
            </a:r>
          </a:p>
          <a:p>
            <a:r>
              <a:rPr lang="en-NZ" b="1" dirty="0"/>
              <a:t>Pre-show Demonstration</a:t>
            </a:r>
            <a:r>
              <a:rPr lang="en-NZ" dirty="0"/>
              <a:t>: Tue 1 July 6:30pm</a:t>
            </a:r>
          </a:p>
        </p:txBody>
      </p:sp>
      <p:sp>
        <p:nvSpPr>
          <p:cNvPr id="3" name="Title 2">
            <a:extLst>
              <a:ext uri="{FF2B5EF4-FFF2-40B4-BE49-F238E27FC236}">
                <a16:creationId xmlns:a16="http://schemas.microsoft.com/office/drawing/2014/main" id="{70117810-F404-A9EF-6816-62DA374D3278}"/>
              </a:ext>
            </a:extLst>
          </p:cNvPr>
          <p:cNvSpPr>
            <a:spLocks noGrp="1"/>
          </p:cNvSpPr>
          <p:nvPr>
            <p:ph type="title"/>
          </p:nvPr>
        </p:nvSpPr>
        <p:spPr/>
        <p:txBody>
          <a:bodyPr/>
          <a:lstStyle/>
          <a:p>
            <a:r>
              <a:rPr lang="en-NZ" sz="4400" i="1" dirty="0"/>
              <a:t>End of Summer Time </a:t>
            </a:r>
            <a:br>
              <a:rPr lang="en-NZ" sz="4400" dirty="0"/>
            </a:br>
            <a:r>
              <a:rPr lang="en-NZ" sz="4400" dirty="0"/>
              <a:t>by Roger Hall</a:t>
            </a:r>
            <a:endParaRPr lang="en-NZ" sz="4400" i="1" dirty="0"/>
          </a:p>
        </p:txBody>
      </p:sp>
    </p:spTree>
    <p:extLst>
      <p:ext uri="{BB962C8B-B14F-4D97-AF65-F5344CB8AC3E}">
        <p14:creationId xmlns:p14="http://schemas.microsoft.com/office/powerpoint/2010/main" val="3952240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C857D-A429-02F0-9734-313DE85CD666}"/>
              </a:ext>
            </a:extLst>
          </p:cNvPr>
          <p:cNvSpPr>
            <a:spLocks noGrp="1"/>
          </p:cNvSpPr>
          <p:nvPr>
            <p:ph type="title"/>
          </p:nvPr>
        </p:nvSpPr>
        <p:spPr/>
        <p:txBody>
          <a:bodyPr/>
          <a:lstStyle/>
          <a:p>
            <a:r>
              <a:rPr lang="en-NZ" b="1" dirty="0"/>
              <a:t>Bus Trip and Ferry Adventure</a:t>
            </a:r>
            <a:endParaRPr lang="en-NZ" dirty="0"/>
          </a:p>
        </p:txBody>
      </p:sp>
      <p:sp>
        <p:nvSpPr>
          <p:cNvPr id="3" name="Text Placeholder 2">
            <a:extLst>
              <a:ext uri="{FF2B5EF4-FFF2-40B4-BE49-F238E27FC236}">
                <a16:creationId xmlns:a16="http://schemas.microsoft.com/office/drawing/2014/main" id="{6728D40F-B44C-7935-F058-68CC53A0FF90}"/>
              </a:ext>
            </a:extLst>
          </p:cNvPr>
          <p:cNvSpPr>
            <a:spLocks noGrp="1"/>
          </p:cNvSpPr>
          <p:nvPr>
            <p:ph type="body" sz="quarter" idx="11"/>
          </p:nvPr>
        </p:nvSpPr>
        <p:spPr/>
        <p:txBody>
          <a:bodyPr/>
          <a:lstStyle/>
          <a:p>
            <a:endParaRPr lang="en-NZ" dirty="0"/>
          </a:p>
        </p:txBody>
      </p:sp>
      <p:sp>
        <p:nvSpPr>
          <p:cNvPr id="4" name="Text Placeholder 3">
            <a:extLst>
              <a:ext uri="{FF2B5EF4-FFF2-40B4-BE49-F238E27FC236}">
                <a16:creationId xmlns:a16="http://schemas.microsoft.com/office/drawing/2014/main" id="{3237D4A5-CB21-9D53-E24B-38FBFD9C6DA3}"/>
              </a:ext>
            </a:extLst>
          </p:cNvPr>
          <p:cNvSpPr>
            <a:spLocks noGrp="1"/>
          </p:cNvSpPr>
          <p:nvPr>
            <p:ph type="body" sz="quarter" idx="12"/>
          </p:nvPr>
        </p:nvSpPr>
        <p:spPr/>
        <p:txBody>
          <a:bodyPr>
            <a:normAutofit/>
          </a:bodyPr>
          <a:lstStyle/>
          <a:p>
            <a:r>
              <a:rPr lang="en-NZ" dirty="0"/>
              <a:t>Dickie braves the bus to the city. </a:t>
            </a:r>
          </a:p>
          <a:p>
            <a:r>
              <a:rPr lang="en-NZ" dirty="0"/>
              <a:t>Downtown, he reminisces about 1950s Auckland - the "mighty Civic" theatre with its Arabian palace interior and Wurlitzer organ. Now Queen Street is all students and fast food.</a:t>
            </a:r>
          </a:p>
          <a:p>
            <a:r>
              <a:rPr lang="en-NZ" dirty="0"/>
              <a:t>On the ferry to Devonport, he meets a knowledgeable woman who shares her sandwich and explains a waterfront sculpture that looks like a state house. She's Dr. Linda Burrows, a botany professor who suggests climbing Auckland's volcanoes.</a:t>
            </a:r>
          </a:p>
        </p:txBody>
      </p:sp>
      <p:pic>
        <p:nvPicPr>
          <p:cNvPr id="10" name="Picture Placeholder 9">
            <a:extLst>
              <a:ext uri="{FF2B5EF4-FFF2-40B4-BE49-F238E27FC236}">
                <a16:creationId xmlns:a16="http://schemas.microsoft.com/office/drawing/2014/main" id="{F3177391-3DA8-507B-EA40-2794248B4F1A}"/>
              </a:ext>
            </a:extLst>
          </p:cNvPr>
          <p:cNvPicPr>
            <a:picLocks noChangeAspect="1"/>
          </p:cNvPicPr>
          <p:nvPr/>
        </p:nvPicPr>
        <p:blipFill>
          <a:blip r:embed="rId2"/>
          <a:srcRect l="32204" r="32204"/>
          <a:stretch/>
        </p:blipFill>
        <p:spPr>
          <a:xfrm>
            <a:off x="9762331" y="3429000"/>
            <a:ext cx="2429669" cy="3429000"/>
          </a:xfrm>
          <a:prstGeom prst="rect">
            <a:avLst/>
          </a:prstGeom>
          <a:solidFill>
            <a:schemeClr val="accent6"/>
          </a:solidFill>
        </p:spPr>
      </p:pic>
      <p:pic>
        <p:nvPicPr>
          <p:cNvPr id="9" name="Picture Placeholder 8" descr="A person sitting in a chair&#10;&#10;AI-generated content may be incorrect.">
            <a:extLst>
              <a:ext uri="{FF2B5EF4-FFF2-40B4-BE49-F238E27FC236}">
                <a16:creationId xmlns:a16="http://schemas.microsoft.com/office/drawing/2014/main" id="{8CBF3160-3DB0-AB87-D570-32CE05913AAE}"/>
              </a:ext>
            </a:extLst>
          </p:cNvPr>
          <p:cNvPicPr>
            <a:picLocks noGrp="1" noChangeAspect="1"/>
          </p:cNvPicPr>
          <p:nvPr>
            <p:ph type="pic" sz="quarter" idx="10"/>
          </p:nvPr>
        </p:nvPicPr>
        <p:blipFill>
          <a:blip r:embed="rId3"/>
          <a:srcRect l="26370" r="26370"/>
          <a:stretch>
            <a:fillRect/>
          </a:stretch>
        </p:blipFill>
        <p:spPr/>
      </p:pic>
    </p:spTree>
    <p:extLst>
      <p:ext uri="{BB962C8B-B14F-4D97-AF65-F5344CB8AC3E}">
        <p14:creationId xmlns:p14="http://schemas.microsoft.com/office/powerpoint/2010/main" val="1873866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5F388-D653-44C4-BDBE-45B34785A2AC}"/>
              </a:ext>
            </a:extLst>
          </p:cNvPr>
          <p:cNvSpPr>
            <a:spLocks noGrp="1"/>
          </p:cNvSpPr>
          <p:nvPr>
            <p:ph type="title"/>
          </p:nvPr>
        </p:nvSpPr>
        <p:spPr/>
        <p:txBody>
          <a:bodyPr/>
          <a:lstStyle/>
          <a:p>
            <a:r>
              <a:rPr lang="en-NZ" b="1" dirty="0"/>
              <a:t>Wellington Trip</a:t>
            </a:r>
            <a:endParaRPr lang="en-NZ" dirty="0"/>
          </a:p>
        </p:txBody>
      </p:sp>
      <p:sp>
        <p:nvSpPr>
          <p:cNvPr id="3" name="Text Placeholder 2">
            <a:extLst>
              <a:ext uri="{FF2B5EF4-FFF2-40B4-BE49-F238E27FC236}">
                <a16:creationId xmlns:a16="http://schemas.microsoft.com/office/drawing/2014/main" id="{386E8F17-DB8F-CF9E-48CE-346C09B30B38}"/>
              </a:ext>
            </a:extLst>
          </p:cNvPr>
          <p:cNvSpPr>
            <a:spLocks noGrp="1"/>
          </p:cNvSpPr>
          <p:nvPr>
            <p:ph type="body" sz="quarter" idx="11"/>
          </p:nvPr>
        </p:nvSpPr>
        <p:spPr/>
        <p:txBody>
          <a:bodyPr/>
          <a:lstStyle/>
          <a:p>
            <a:endParaRPr lang="en-NZ" dirty="0"/>
          </a:p>
        </p:txBody>
      </p:sp>
      <p:sp>
        <p:nvSpPr>
          <p:cNvPr id="4" name="Text Placeholder 3">
            <a:extLst>
              <a:ext uri="{FF2B5EF4-FFF2-40B4-BE49-F238E27FC236}">
                <a16:creationId xmlns:a16="http://schemas.microsoft.com/office/drawing/2014/main" id="{12892572-C94A-0C73-E640-7E9B04BDA14A}"/>
              </a:ext>
            </a:extLst>
          </p:cNvPr>
          <p:cNvSpPr>
            <a:spLocks noGrp="1"/>
          </p:cNvSpPr>
          <p:nvPr>
            <p:ph type="body" sz="quarter" idx="12"/>
          </p:nvPr>
        </p:nvSpPr>
        <p:spPr/>
        <p:txBody>
          <a:bodyPr>
            <a:normAutofit/>
          </a:bodyPr>
          <a:lstStyle/>
          <a:p>
            <a:r>
              <a:rPr lang="en-NZ" dirty="0"/>
              <a:t>Returning to Wellington to collect Glenda's pot plants, Dickie battles fierce Wellington wind. </a:t>
            </a:r>
          </a:p>
          <a:p>
            <a:r>
              <a:rPr lang="en-NZ" dirty="0"/>
              <a:t>The Body Corporate committee meets. </a:t>
            </a:r>
          </a:p>
          <a:p>
            <a:r>
              <a:rPr lang="en-NZ" dirty="0"/>
              <a:t>They discuss the pigeon problem and Dickie offers to shoot them with his air gun. </a:t>
            </a:r>
          </a:p>
          <a:p>
            <a:r>
              <a:rPr lang="en-NZ" dirty="0"/>
              <a:t>Janet and Shirley want to renovate the foyer with new furniture and art. Fergus, Betty, and Dickie vote against the expense.</a:t>
            </a:r>
          </a:p>
          <a:p>
            <a:endParaRPr lang="en-NZ" dirty="0"/>
          </a:p>
        </p:txBody>
      </p:sp>
      <p:sp>
        <p:nvSpPr>
          <p:cNvPr id="5" name="Text Placeholder 4">
            <a:extLst>
              <a:ext uri="{FF2B5EF4-FFF2-40B4-BE49-F238E27FC236}">
                <a16:creationId xmlns:a16="http://schemas.microsoft.com/office/drawing/2014/main" id="{CB4A00E4-508E-1CE2-66DF-5465CEDA483B}"/>
              </a:ext>
            </a:extLst>
          </p:cNvPr>
          <p:cNvSpPr>
            <a:spLocks noGrp="1"/>
          </p:cNvSpPr>
          <p:nvPr>
            <p:ph type="body" sz="quarter" idx="13"/>
          </p:nvPr>
        </p:nvSpPr>
        <p:spPr/>
        <p:txBody>
          <a:bodyPr/>
          <a:lstStyle/>
          <a:p>
            <a:endParaRPr lang="en-NZ" dirty="0"/>
          </a:p>
        </p:txBody>
      </p:sp>
      <p:pic>
        <p:nvPicPr>
          <p:cNvPr id="10" name="Picture Placeholder 9" descr="A person in a vest&#10;&#10;AI-generated content may be incorrect.">
            <a:extLst>
              <a:ext uri="{FF2B5EF4-FFF2-40B4-BE49-F238E27FC236}">
                <a16:creationId xmlns:a16="http://schemas.microsoft.com/office/drawing/2014/main" id="{4629C089-3B2F-BB34-0E95-BE271F4CF3CF}"/>
              </a:ext>
            </a:extLst>
          </p:cNvPr>
          <p:cNvPicPr>
            <a:picLocks noGrp="1" noChangeAspect="1"/>
          </p:cNvPicPr>
          <p:nvPr>
            <p:ph type="pic" sz="quarter" idx="10"/>
          </p:nvPr>
        </p:nvPicPr>
        <p:blipFill>
          <a:blip r:embed="rId2"/>
          <a:srcRect l="26370" r="26370"/>
          <a:stretch>
            <a:fillRect/>
          </a:stretch>
        </p:blipFill>
        <p:spPr/>
      </p:pic>
    </p:spTree>
    <p:extLst>
      <p:ext uri="{BB962C8B-B14F-4D97-AF65-F5344CB8AC3E}">
        <p14:creationId xmlns:p14="http://schemas.microsoft.com/office/powerpoint/2010/main" val="2319458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06F24-DCC1-63B2-B03F-EC87D906BCB4}"/>
              </a:ext>
            </a:extLst>
          </p:cNvPr>
          <p:cNvSpPr>
            <a:spLocks noGrp="1"/>
          </p:cNvSpPr>
          <p:nvPr>
            <p:ph type="title"/>
          </p:nvPr>
        </p:nvSpPr>
        <p:spPr>
          <a:xfrm>
            <a:off x="781341" y="876998"/>
            <a:ext cx="6278220" cy="1325563"/>
          </a:xfrm>
        </p:spPr>
        <p:txBody>
          <a:bodyPr/>
          <a:lstStyle/>
          <a:p>
            <a:r>
              <a:rPr lang="en-NZ" b="1" dirty="0"/>
              <a:t>School Holiday Adventures</a:t>
            </a:r>
            <a:endParaRPr lang="en-NZ" dirty="0"/>
          </a:p>
        </p:txBody>
      </p:sp>
      <p:sp>
        <p:nvSpPr>
          <p:cNvPr id="4" name="Text Placeholder 3">
            <a:extLst>
              <a:ext uri="{FF2B5EF4-FFF2-40B4-BE49-F238E27FC236}">
                <a16:creationId xmlns:a16="http://schemas.microsoft.com/office/drawing/2014/main" id="{BCE833EF-3FBB-A065-56D2-507CEA3E42DE}"/>
              </a:ext>
            </a:extLst>
          </p:cNvPr>
          <p:cNvSpPr>
            <a:spLocks noGrp="1"/>
          </p:cNvSpPr>
          <p:nvPr>
            <p:ph type="body" sz="quarter" idx="12"/>
          </p:nvPr>
        </p:nvSpPr>
        <p:spPr>
          <a:xfrm>
            <a:off x="781050" y="2096655"/>
            <a:ext cx="5911696" cy="3951720"/>
          </a:xfrm>
        </p:spPr>
        <p:txBody>
          <a:bodyPr>
            <a:normAutofit/>
          </a:bodyPr>
          <a:lstStyle/>
          <a:p>
            <a:r>
              <a:rPr lang="en-NZ" dirty="0"/>
              <a:t>A school bell rings as Dickie collects Jake and Emma for school holiday care. </a:t>
            </a:r>
          </a:p>
          <a:p>
            <a:r>
              <a:rPr lang="en-NZ" dirty="0"/>
              <a:t>Blue light indicates they're in the car as he takes them up Mt Eden/Maungawhau. </a:t>
            </a:r>
          </a:p>
          <a:p>
            <a:r>
              <a:rPr lang="en-NZ" dirty="0"/>
              <a:t>After Emma and Jake complain about their vegan lunches (chickpea and fennel sandwiches), over successive days Dickie takes them to McDonald's, then Burger King, then KFC. </a:t>
            </a:r>
          </a:p>
          <a:p>
            <a:r>
              <a:rPr lang="en-NZ" dirty="0"/>
              <a:t>Their final adventure is the Riverhead ferry - they discover how vast Auckland Harbor is and enjoy a proper restaurant meal.</a:t>
            </a:r>
          </a:p>
        </p:txBody>
      </p:sp>
      <p:sp>
        <p:nvSpPr>
          <p:cNvPr id="5" name="Text Placeholder 4">
            <a:extLst>
              <a:ext uri="{FF2B5EF4-FFF2-40B4-BE49-F238E27FC236}">
                <a16:creationId xmlns:a16="http://schemas.microsoft.com/office/drawing/2014/main" id="{207FF902-12CA-9C49-2E46-2AD748789726}"/>
              </a:ext>
            </a:extLst>
          </p:cNvPr>
          <p:cNvSpPr>
            <a:spLocks noGrp="1"/>
          </p:cNvSpPr>
          <p:nvPr>
            <p:ph type="body" sz="quarter" idx="13"/>
          </p:nvPr>
        </p:nvSpPr>
        <p:spPr/>
        <p:txBody>
          <a:bodyPr/>
          <a:lstStyle/>
          <a:p>
            <a:endParaRPr lang="en-NZ" dirty="0"/>
          </a:p>
        </p:txBody>
      </p:sp>
      <p:pic>
        <p:nvPicPr>
          <p:cNvPr id="9" name="Picture Placeholder 8" descr="A person sitting in a chair&#10;&#10;AI-generated content may be incorrect.">
            <a:extLst>
              <a:ext uri="{FF2B5EF4-FFF2-40B4-BE49-F238E27FC236}">
                <a16:creationId xmlns:a16="http://schemas.microsoft.com/office/drawing/2014/main" id="{C9C2E9BE-E848-4B56-31A2-1E83E8397819}"/>
              </a:ext>
            </a:extLst>
          </p:cNvPr>
          <p:cNvPicPr>
            <a:picLocks noGrp="1" noChangeAspect="1"/>
          </p:cNvPicPr>
          <p:nvPr>
            <p:ph type="pic" sz="quarter" idx="10"/>
          </p:nvPr>
        </p:nvPicPr>
        <p:blipFill>
          <a:blip r:embed="rId2"/>
          <a:srcRect l="25816" r="25816"/>
          <a:stretch>
            <a:fillRect/>
          </a:stretch>
        </p:blipFill>
        <p:spPr/>
      </p:pic>
    </p:spTree>
    <p:extLst>
      <p:ext uri="{BB962C8B-B14F-4D97-AF65-F5344CB8AC3E}">
        <p14:creationId xmlns:p14="http://schemas.microsoft.com/office/powerpoint/2010/main" val="3753462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E2E59-D11A-1EF5-0C45-EEC85B112B06}"/>
              </a:ext>
            </a:extLst>
          </p:cNvPr>
          <p:cNvSpPr>
            <a:spLocks noGrp="1"/>
          </p:cNvSpPr>
          <p:nvPr>
            <p:ph type="title"/>
          </p:nvPr>
        </p:nvSpPr>
        <p:spPr/>
        <p:txBody>
          <a:bodyPr/>
          <a:lstStyle/>
          <a:p>
            <a:r>
              <a:rPr lang="en-NZ" b="1" dirty="0"/>
              <a:t>World Cup Disappointment</a:t>
            </a:r>
            <a:endParaRPr lang="en-NZ" dirty="0"/>
          </a:p>
        </p:txBody>
      </p:sp>
      <p:sp>
        <p:nvSpPr>
          <p:cNvPr id="4" name="Text Placeholder 3">
            <a:extLst>
              <a:ext uri="{FF2B5EF4-FFF2-40B4-BE49-F238E27FC236}">
                <a16:creationId xmlns:a16="http://schemas.microsoft.com/office/drawing/2014/main" id="{3FD7EACD-6B2E-404E-063E-06957D7F18F8}"/>
              </a:ext>
            </a:extLst>
          </p:cNvPr>
          <p:cNvSpPr>
            <a:spLocks noGrp="1"/>
          </p:cNvSpPr>
          <p:nvPr>
            <p:ph type="body" sz="quarter" idx="12"/>
          </p:nvPr>
        </p:nvSpPr>
        <p:spPr>
          <a:xfrm>
            <a:off x="781050" y="2202561"/>
            <a:ext cx="5911696" cy="3845814"/>
          </a:xfrm>
        </p:spPr>
        <p:txBody>
          <a:bodyPr/>
          <a:lstStyle/>
          <a:p>
            <a:r>
              <a:rPr lang="en-NZ" dirty="0"/>
              <a:t>Glenda offers to accompany Dickie to the 2019 Rugby World Cup in Japan - she'll see gardens while he watches games. Dickie discovers his old mate Morrie has died, and Fergus is leaving for an American university position. Dickie watches from home as the All Blacks lose to England in the semi-final after England's controversial V-formation during the haka. He throws chips in frustration. South Africa wins the final - the team the All Blacks beat in their first match.</a:t>
            </a:r>
          </a:p>
          <a:p>
            <a:r>
              <a:rPr lang="en-NZ" dirty="0"/>
              <a:t>The act ends with Dickie saying "And then COVID struck." Loud upbeat music plays ironically as the interval begins.</a:t>
            </a:r>
          </a:p>
        </p:txBody>
      </p:sp>
      <p:sp>
        <p:nvSpPr>
          <p:cNvPr id="5" name="Text Placeholder 4">
            <a:extLst>
              <a:ext uri="{FF2B5EF4-FFF2-40B4-BE49-F238E27FC236}">
                <a16:creationId xmlns:a16="http://schemas.microsoft.com/office/drawing/2014/main" id="{970C047D-558D-CC99-B9B9-DF4992991F0B}"/>
              </a:ext>
            </a:extLst>
          </p:cNvPr>
          <p:cNvSpPr>
            <a:spLocks noGrp="1"/>
          </p:cNvSpPr>
          <p:nvPr>
            <p:ph type="body" sz="quarter" idx="13"/>
          </p:nvPr>
        </p:nvSpPr>
        <p:spPr/>
        <p:txBody>
          <a:bodyPr/>
          <a:lstStyle/>
          <a:p>
            <a:endParaRPr lang="en-NZ" dirty="0"/>
          </a:p>
        </p:txBody>
      </p:sp>
      <p:pic>
        <p:nvPicPr>
          <p:cNvPr id="9" name="Picture Placeholder 8" descr="A person holding a bottle and a bag of chips&#10;&#10;AI-generated content may be incorrect.">
            <a:extLst>
              <a:ext uri="{FF2B5EF4-FFF2-40B4-BE49-F238E27FC236}">
                <a16:creationId xmlns:a16="http://schemas.microsoft.com/office/drawing/2014/main" id="{34AC239D-7F4B-95A2-320E-0A392391CB4D}"/>
              </a:ext>
            </a:extLst>
          </p:cNvPr>
          <p:cNvPicPr>
            <a:picLocks noGrp="1" noChangeAspect="1"/>
          </p:cNvPicPr>
          <p:nvPr>
            <p:ph type="pic" sz="quarter" idx="10"/>
          </p:nvPr>
        </p:nvPicPr>
        <p:blipFill>
          <a:blip r:embed="rId2"/>
          <a:srcRect t="2957" b="2957"/>
          <a:stretch>
            <a:fillRect/>
          </a:stretch>
        </p:blipFill>
        <p:spPr/>
      </p:pic>
    </p:spTree>
    <p:extLst>
      <p:ext uri="{BB962C8B-B14F-4D97-AF65-F5344CB8AC3E}">
        <p14:creationId xmlns:p14="http://schemas.microsoft.com/office/powerpoint/2010/main" val="2030840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CF725-C023-A3C8-5855-7AE5422439C6}"/>
              </a:ext>
            </a:extLst>
          </p:cNvPr>
          <p:cNvSpPr>
            <a:spLocks noGrp="1"/>
          </p:cNvSpPr>
          <p:nvPr>
            <p:ph type="title"/>
          </p:nvPr>
        </p:nvSpPr>
        <p:spPr/>
        <p:txBody>
          <a:bodyPr/>
          <a:lstStyle/>
          <a:p>
            <a:r>
              <a:rPr lang="en-NZ" dirty="0"/>
              <a:t>Interval:</a:t>
            </a:r>
          </a:p>
        </p:txBody>
      </p:sp>
      <p:sp>
        <p:nvSpPr>
          <p:cNvPr id="4" name="Text Placeholder 3">
            <a:extLst>
              <a:ext uri="{FF2B5EF4-FFF2-40B4-BE49-F238E27FC236}">
                <a16:creationId xmlns:a16="http://schemas.microsoft.com/office/drawing/2014/main" id="{716EC429-C842-FA79-AE2C-BC7F8E22454F}"/>
              </a:ext>
            </a:extLst>
          </p:cNvPr>
          <p:cNvSpPr>
            <a:spLocks noGrp="1"/>
          </p:cNvSpPr>
          <p:nvPr>
            <p:ph type="body" sz="quarter" idx="12"/>
          </p:nvPr>
        </p:nvSpPr>
        <p:spPr>
          <a:xfrm>
            <a:off x="781050" y="1856509"/>
            <a:ext cx="5911696" cy="4191866"/>
          </a:xfrm>
        </p:spPr>
        <p:txBody>
          <a:bodyPr>
            <a:normAutofit/>
          </a:bodyPr>
          <a:lstStyle/>
          <a:p>
            <a:r>
              <a:rPr lang="en-NZ" dirty="0"/>
              <a:t>The red curtain returns. </a:t>
            </a:r>
          </a:p>
          <a:p>
            <a:r>
              <a:rPr lang="en-NZ" dirty="0"/>
              <a:t>The audience lights will come on, and you can take a break, use the toilet, and get a drink or snack from the bar, or remain in your seat. You can use the breakout space to relax away from the crowds. The break will last about 15 minutes. </a:t>
            </a:r>
          </a:p>
          <a:p>
            <a:r>
              <a:rPr lang="en-NZ" dirty="0"/>
              <a:t>During the interval, if you are in the foyer you will hear a recorded “Bing bong” sound and an announcement to return to your seats. </a:t>
            </a:r>
          </a:p>
          <a:p>
            <a:r>
              <a:rPr lang="en-NZ" dirty="0"/>
              <a:t>When the performance is ready to begin, audience lights will fade down. </a:t>
            </a:r>
          </a:p>
        </p:txBody>
      </p:sp>
      <p:sp>
        <p:nvSpPr>
          <p:cNvPr id="5" name="Text Placeholder 4">
            <a:extLst>
              <a:ext uri="{FF2B5EF4-FFF2-40B4-BE49-F238E27FC236}">
                <a16:creationId xmlns:a16="http://schemas.microsoft.com/office/drawing/2014/main" id="{466B14A0-0165-7216-F82C-03CE4E684698}"/>
              </a:ext>
            </a:extLst>
          </p:cNvPr>
          <p:cNvSpPr>
            <a:spLocks noGrp="1"/>
          </p:cNvSpPr>
          <p:nvPr>
            <p:ph type="body" sz="quarter" idx="13"/>
          </p:nvPr>
        </p:nvSpPr>
        <p:spPr/>
        <p:txBody>
          <a:bodyPr/>
          <a:lstStyle/>
          <a:p>
            <a:endParaRPr lang="en-NZ" dirty="0"/>
          </a:p>
        </p:txBody>
      </p:sp>
      <p:pic>
        <p:nvPicPr>
          <p:cNvPr id="8" name="Picture Placeholder 7">
            <a:extLst>
              <a:ext uri="{FF2B5EF4-FFF2-40B4-BE49-F238E27FC236}">
                <a16:creationId xmlns:a16="http://schemas.microsoft.com/office/drawing/2014/main" id="{D314BB95-A5E8-76D6-2A47-77DD284DF513}"/>
              </a:ext>
            </a:extLst>
          </p:cNvPr>
          <p:cNvPicPr>
            <a:picLocks noGrp="1" noChangeAspect="1"/>
          </p:cNvPicPr>
          <p:nvPr>
            <p:ph type="pic" sz="quarter" idx="10"/>
          </p:nvPr>
        </p:nvPicPr>
        <p:blipFill>
          <a:blip r:embed="rId3"/>
          <a:srcRect l="27024" t="-1" r="36456" b="2"/>
          <a:stretch/>
        </p:blipFill>
        <p:spPr>
          <a:xfrm>
            <a:off x="7332663" y="0"/>
            <a:ext cx="4859337" cy="6858000"/>
          </a:xfrm>
        </p:spPr>
      </p:pic>
    </p:spTree>
    <p:extLst>
      <p:ext uri="{BB962C8B-B14F-4D97-AF65-F5344CB8AC3E}">
        <p14:creationId xmlns:p14="http://schemas.microsoft.com/office/powerpoint/2010/main" val="509573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A8264-F650-CCA8-2B65-FE79739DA304}"/>
              </a:ext>
            </a:extLst>
          </p:cNvPr>
          <p:cNvSpPr>
            <a:spLocks noGrp="1"/>
          </p:cNvSpPr>
          <p:nvPr>
            <p:ph type="title"/>
          </p:nvPr>
        </p:nvSpPr>
        <p:spPr>
          <a:xfrm>
            <a:off x="1380781" y="-216898"/>
            <a:ext cx="9513033" cy="1325563"/>
          </a:xfrm>
        </p:spPr>
        <p:txBody>
          <a:bodyPr/>
          <a:lstStyle/>
          <a:p>
            <a:r>
              <a:rPr lang="en-NZ" b="1" dirty="0"/>
              <a:t>A Changed Man</a:t>
            </a:r>
            <a:endParaRPr lang="en-NZ" dirty="0"/>
          </a:p>
        </p:txBody>
      </p:sp>
      <p:sp>
        <p:nvSpPr>
          <p:cNvPr id="4" name="Text Placeholder 3">
            <a:extLst>
              <a:ext uri="{FF2B5EF4-FFF2-40B4-BE49-F238E27FC236}">
                <a16:creationId xmlns:a16="http://schemas.microsoft.com/office/drawing/2014/main" id="{37E4D55B-6105-454D-BBE0-61C27AA45431}"/>
              </a:ext>
            </a:extLst>
          </p:cNvPr>
          <p:cNvSpPr>
            <a:spLocks noGrp="1"/>
          </p:cNvSpPr>
          <p:nvPr>
            <p:ph type="body" sz="quarter" idx="12"/>
          </p:nvPr>
        </p:nvSpPr>
        <p:spPr>
          <a:xfrm>
            <a:off x="202221" y="853440"/>
            <a:ext cx="3201379" cy="5120639"/>
          </a:xfrm>
        </p:spPr>
        <p:txBody>
          <a:bodyPr>
            <a:normAutofit fontScale="92500" lnSpcReduction="10000"/>
          </a:bodyPr>
          <a:lstStyle/>
          <a:p>
            <a:r>
              <a:rPr lang="en-NZ" sz="1600" dirty="0"/>
              <a:t>"Nowhere Man" plays as Dickie enters completely dishevelled - pyjamas, dressing gown, bandaged head from falling down stairs, blue crocs. The apartment is chaotic with clothes and dirty dishes everywhere.</a:t>
            </a:r>
          </a:p>
          <a:p>
            <a:r>
              <a:rPr lang="en-NZ" sz="1600" dirty="0"/>
              <a:t>He explains the head injury happened falling down stairs in his crocs - "Always a stupid thing to do." He demonstrates his balance exercises, standing on one leg, admitting it's "bit late, really."</a:t>
            </a:r>
          </a:p>
        </p:txBody>
      </p:sp>
      <p:sp>
        <p:nvSpPr>
          <p:cNvPr id="5" name="Text Placeholder 4">
            <a:extLst>
              <a:ext uri="{FF2B5EF4-FFF2-40B4-BE49-F238E27FC236}">
                <a16:creationId xmlns:a16="http://schemas.microsoft.com/office/drawing/2014/main" id="{D898D209-9035-990F-3D6F-C0E6EDF0E503}"/>
              </a:ext>
            </a:extLst>
          </p:cNvPr>
          <p:cNvSpPr>
            <a:spLocks noGrp="1"/>
          </p:cNvSpPr>
          <p:nvPr>
            <p:ph type="body" sz="quarter" idx="13"/>
          </p:nvPr>
        </p:nvSpPr>
        <p:spPr/>
        <p:txBody>
          <a:bodyPr/>
          <a:lstStyle/>
          <a:p>
            <a:endParaRPr lang="en-NZ" dirty="0"/>
          </a:p>
        </p:txBody>
      </p:sp>
      <p:pic>
        <p:nvPicPr>
          <p:cNvPr id="13" name="Picture 12" descr="A person standing on a stage&#10;&#10;AI-generated content may be incorrect.">
            <a:extLst>
              <a:ext uri="{FF2B5EF4-FFF2-40B4-BE49-F238E27FC236}">
                <a16:creationId xmlns:a16="http://schemas.microsoft.com/office/drawing/2014/main" id="{957EC77F-A072-EDDF-A995-5E4B30E929FB}"/>
              </a:ext>
            </a:extLst>
          </p:cNvPr>
          <p:cNvPicPr>
            <a:picLocks noChangeAspect="1"/>
          </p:cNvPicPr>
          <p:nvPr/>
        </p:nvPicPr>
        <p:blipFill>
          <a:blip r:embed="rId3"/>
          <a:stretch>
            <a:fillRect/>
          </a:stretch>
        </p:blipFill>
        <p:spPr>
          <a:xfrm>
            <a:off x="3560718" y="1627189"/>
            <a:ext cx="9054852" cy="4978400"/>
          </a:xfrm>
          <a:prstGeom prst="rect">
            <a:avLst/>
          </a:prstGeom>
        </p:spPr>
      </p:pic>
    </p:spTree>
    <p:extLst>
      <p:ext uri="{BB962C8B-B14F-4D97-AF65-F5344CB8AC3E}">
        <p14:creationId xmlns:p14="http://schemas.microsoft.com/office/powerpoint/2010/main" val="4055974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873BF-41DF-4196-8252-40E8BEB45A55}"/>
              </a:ext>
            </a:extLst>
          </p:cNvPr>
          <p:cNvSpPr>
            <a:spLocks noGrp="1"/>
          </p:cNvSpPr>
          <p:nvPr>
            <p:ph type="title"/>
          </p:nvPr>
        </p:nvSpPr>
        <p:spPr/>
        <p:txBody>
          <a:bodyPr/>
          <a:lstStyle/>
          <a:p>
            <a:r>
              <a:rPr lang="en-NZ" b="1" dirty="0"/>
              <a:t>Pandemic Life</a:t>
            </a:r>
            <a:br>
              <a:rPr lang="en-NZ" dirty="0"/>
            </a:br>
            <a:endParaRPr lang="en-NZ" dirty="0"/>
          </a:p>
        </p:txBody>
      </p:sp>
      <p:sp>
        <p:nvSpPr>
          <p:cNvPr id="4" name="Text Placeholder 3">
            <a:extLst>
              <a:ext uri="{FF2B5EF4-FFF2-40B4-BE49-F238E27FC236}">
                <a16:creationId xmlns:a16="http://schemas.microsoft.com/office/drawing/2014/main" id="{787A43F2-AE03-1B54-3E4E-817EB163957E}"/>
              </a:ext>
            </a:extLst>
          </p:cNvPr>
          <p:cNvSpPr>
            <a:spLocks noGrp="1"/>
          </p:cNvSpPr>
          <p:nvPr>
            <p:ph type="body" sz="quarter" idx="12"/>
          </p:nvPr>
        </p:nvSpPr>
        <p:spPr>
          <a:xfrm>
            <a:off x="781050" y="1592826"/>
            <a:ext cx="5911696" cy="4455549"/>
          </a:xfrm>
        </p:spPr>
        <p:txBody>
          <a:bodyPr>
            <a:noAutofit/>
          </a:bodyPr>
          <a:lstStyle/>
          <a:p>
            <a:r>
              <a:rPr lang="en-NZ" sz="1400" dirty="0"/>
              <a:t>Dickie recounts COVID's progression from distant threat to New Zealand reality. He describes China building hospitals in ten days, the Black Caps playing cricket in empty stadiums, panic buying at supermarkets (fighting over toilet rolls), and the country going into lockdown. He demonstrates the new rituals - putting on a mask, obsessive hand washing for thirty seconds while Glenda times him. Social distancing means no one can share lifts or visit other apartments. </a:t>
            </a:r>
          </a:p>
        </p:txBody>
      </p:sp>
      <p:sp>
        <p:nvSpPr>
          <p:cNvPr id="5" name="Text Placeholder 4">
            <a:extLst>
              <a:ext uri="{FF2B5EF4-FFF2-40B4-BE49-F238E27FC236}">
                <a16:creationId xmlns:a16="http://schemas.microsoft.com/office/drawing/2014/main" id="{07A2C94C-E1F1-9402-B8C0-72694C02AF0A}"/>
              </a:ext>
            </a:extLst>
          </p:cNvPr>
          <p:cNvSpPr>
            <a:spLocks noGrp="1"/>
          </p:cNvSpPr>
          <p:nvPr>
            <p:ph type="body" sz="quarter" idx="13"/>
          </p:nvPr>
        </p:nvSpPr>
        <p:spPr/>
        <p:txBody>
          <a:bodyPr/>
          <a:lstStyle/>
          <a:p>
            <a:endParaRPr lang="en-NZ" dirty="0"/>
          </a:p>
        </p:txBody>
      </p:sp>
      <p:pic>
        <p:nvPicPr>
          <p:cNvPr id="10" name="Picture Placeholder 9" descr="A person wearing a mask&#10;&#10;AI-generated content may be incorrect.">
            <a:extLst>
              <a:ext uri="{FF2B5EF4-FFF2-40B4-BE49-F238E27FC236}">
                <a16:creationId xmlns:a16="http://schemas.microsoft.com/office/drawing/2014/main" id="{512B7A11-D56D-FA19-C2E7-84A339134398}"/>
              </a:ext>
            </a:extLst>
          </p:cNvPr>
          <p:cNvPicPr>
            <a:picLocks noGrp="1" noChangeAspect="1"/>
          </p:cNvPicPr>
          <p:nvPr>
            <p:ph type="pic" sz="quarter" idx="10"/>
          </p:nvPr>
        </p:nvPicPr>
        <p:blipFill>
          <a:blip r:embed="rId3"/>
          <a:srcRect l="26370" r="26370"/>
          <a:stretch>
            <a:fillRect/>
          </a:stretch>
        </p:blipFill>
        <p:spPr/>
      </p:pic>
    </p:spTree>
    <p:extLst>
      <p:ext uri="{BB962C8B-B14F-4D97-AF65-F5344CB8AC3E}">
        <p14:creationId xmlns:p14="http://schemas.microsoft.com/office/powerpoint/2010/main" val="3272035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847EA-B68F-E84C-9888-0DB8139A4E54}"/>
              </a:ext>
            </a:extLst>
          </p:cNvPr>
          <p:cNvSpPr>
            <a:spLocks noGrp="1"/>
          </p:cNvSpPr>
          <p:nvPr>
            <p:ph type="title"/>
          </p:nvPr>
        </p:nvSpPr>
        <p:spPr/>
        <p:txBody>
          <a:bodyPr/>
          <a:lstStyle/>
          <a:p>
            <a:r>
              <a:rPr lang="en-NZ" dirty="0"/>
              <a:t>ANZAC Day</a:t>
            </a:r>
          </a:p>
        </p:txBody>
      </p:sp>
      <p:sp>
        <p:nvSpPr>
          <p:cNvPr id="3" name="Text Placeholder 2">
            <a:extLst>
              <a:ext uri="{FF2B5EF4-FFF2-40B4-BE49-F238E27FC236}">
                <a16:creationId xmlns:a16="http://schemas.microsoft.com/office/drawing/2014/main" id="{51854B2E-053D-4A77-2BC8-41E76E29E6B2}"/>
              </a:ext>
            </a:extLst>
          </p:cNvPr>
          <p:cNvSpPr>
            <a:spLocks noGrp="1"/>
          </p:cNvSpPr>
          <p:nvPr>
            <p:ph type="body" sz="quarter" idx="11"/>
          </p:nvPr>
        </p:nvSpPr>
        <p:spPr/>
        <p:txBody>
          <a:bodyPr/>
          <a:lstStyle/>
          <a:p>
            <a:endParaRPr lang="en-NZ" dirty="0"/>
          </a:p>
        </p:txBody>
      </p:sp>
      <p:sp>
        <p:nvSpPr>
          <p:cNvPr id="4" name="Text Placeholder 3">
            <a:extLst>
              <a:ext uri="{FF2B5EF4-FFF2-40B4-BE49-F238E27FC236}">
                <a16:creationId xmlns:a16="http://schemas.microsoft.com/office/drawing/2014/main" id="{3D6783DA-48EB-0E01-7B0D-1A56B79CE744}"/>
              </a:ext>
            </a:extLst>
          </p:cNvPr>
          <p:cNvSpPr>
            <a:spLocks noGrp="1"/>
          </p:cNvSpPr>
          <p:nvPr>
            <p:ph type="body" sz="quarter" idx="12"/>
          </p:nvPr>
        </p:nvSpPr>
        <p:spPr/>
        <p:txBody>
          <a:bodyPr>
            <a:normAutofit/>
          </a:bodyPr>
          <a:lstStyle/>
          <a:p>
            <a:r>
              <a:rPr lang="en-NZ" sz="1600" dirty="0"/>
              <a:t>When discussing ANZAC Day, a trumpet begins playing. The lighting shifts to dark blue with red near the floor, poppies appear on the TV screen. People stand at their gates at dawn since large gatherings are banned. Dickie mentions teddy bears in windows and dogs being walked multiple times daily - "when we reach for their leads they run and hide."</a:t>
            </a:r>
          </a:p>
          <a:p>
            <a:endParaRPr lang="en-NZ" sz="1600" dirty="0"/>
          </a:p>
        </p:txBody>
      </p:sp>
      <p:sp>
        <p:nvSpPr>
          <p:cNvPr id="5" name="Text Placeholder 4">
            <a:extLst>
              <a:ext uri="{FF2B5EF4-FFF2-40B4-BE49-F238E27FC236}">
                <a16:creationId xmlns:a16="http://schemas.microsoft.com/office/drawing/2014/main" id="{385ECEC2-24DE-36A4-8D22-D6B09ACC4B92}"/>
              </a:ext>
            </a:extLst>
          </p:cNvPr>
          <p:cNvSpPr>
            <a:spLocks noGrp="1"/>
          </p:cNvSpPr>
          <p:nvPr>
            <p:ph type="body" sz="quarter" idx="13"/>
          </p:nvPr>
        </p:nvSpPr>
        <p:spPr/>
        <p:txBody>
          <a:bodyPr/>
          <a:lstStyle/>
          <a:p>
            <a:endParaRPr lang="en-NZ" dirty="0"/>
          </a:p>
        </p:txBody>
      </p:sp>
      <p:pic>
        <p:nvPicPr>
          <p:cNvPr id="8" name="Picture Placeholder 7" descr="A person standing on a stage&#10;&#10;AI-generated content may be incorrect.">
            <a:extLst>
              <a:ext uri="{FF2B5EF4-FFF2-40B4-BE49-F238E27FC236}">
                <a16:creationId xmlns:a16="http://schemas.microsoft.com/office/drawing/2014/main" id="{6025B039-A9D1-A945-7F16-6FC33A7DA9AE}"/>
              </a:ext>
            </a:extLst>
          </p:cNvPr>
          <p:cNvPicPr>
            <a:picLocks noGrp="1" noChangeAspect="1"/>
          </p:cNvPicPr>
          <p:nvPr>
            <p:ph type="pic" sz="quarter" idx="10"/>
          </p:nvPr>
        </p:nvPicPr>
        <p:blipFill>
          <a:blip r:embed="rId2"/>
          <a:srcRect l="27996" r="27996"/>
          <a:stretch>
            <a:fillRect/>
          </a:stretch>
        </p:blipFill>
        <p:spPr/>
      </p:pic>
    </p:spTree>
    <p:extLst>
      <p:ext uri="{BB962C8B-B14F-4D97-AF65-F5344CB8AC3E}">
        <p14:creationId xmlns:p14="http://schemas.microsoft.com/office/powerpoint/2010/main" val="3812211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98B6-8325-9402-C8C5-CBDE2EC8849A}"/>
              </a:ext>
            </a:extLst>
          </p:cNvPr>
          <p:cNvSpPr>
            <a:spLocks noGrp="1"/>
          </p:cNvSpPr>
          <p:nvPr>
            <p:ph type="title"/>
          </p:nvPr>
        </p:nvSpPr>
        <p:spPr/>
        <p:txBody>
          <a:bodyPr/>
          <a:lstStyle/>
          <a:p>
            <a:r>
              <a:rPr lang="en-NZ" b="1" dirty="0"/>
              <a:t>Glenda's Death</a:t>
            </a:r>
            <a:endParaRPr lang="en-NZ" dirty="0"/>
          </a:p>
        </p:txBody>
      </p:sp>
      <p:sp>
        <p:nvSpPr>
          <p:cNvPr id="4" name="Text Placeholder 3">
            <a:extLst>
              <a:ext uri="{FF2B5EF4-FFF2-40B4-BE49-F238E27FC236}">
                <a16:creationId xmlns:a16="http://schemas.microsoft.com/office/drawing/2014/main" id="{962075AF-E2EB-8AD5-488D-28ECE14926A5}"/>
              </a:ext>
            </a:extLst>
          </p:cNvPr>
          <p:cNvSpPr>
            <a:spLocks noGrp="1"/>
          </p:cNvSpPr>
          <p:nvPr>
            <p:ph type="body" sz="quarter" idx="12"/>
          </p:nvPr>
        </p:nvSpPr>
        <p:spPr>
          <a:xfrm>
            <a:off x="781050" y="2411730"/>
            <a:ext cx="5911696" cy="4069079"/>
          </a:xfrm>
        </p:spPr>
        <p:txBody>
          <a:bodyPr>
            <a:normAutofit/>
          </a:bodyPr>
          <a:lstStyle/>
          <a:p>
            <a:r>
              <a:rPr lang="en-NZ" dirty="0"/>
              <a:t>Lockdown ends but the Delta variant arrives. Both Dickie and Glenda catch COVID, likely from her book group friend who stayed with American anti-vaxxers. </a:t>
            </a:r>
          </a:p>
          <a:p>
            <a:r>
              <a:rPr lang="en-NZ" dirty="0"/>
              <a:t>Glenda goes to hospital but dies within two days. </a:t>
            </a:r>
          </a:p>
          <a:p>
            <a:r>
              <a:rPr lang="en-NZ" dirty="0"/>
              <a:t>Sorrowful music plays as Dickie wanders the stage. There's no funeral  and the family can't visit - they're locked down in their cities. Dickie is alone.</a:t>
            </a:r>
          </a:p>
        </p:txBody>
      </p:sp>
      <p:pic>
        <p:nvPicPr>
          <p:cNvPr id="8" name="Picture Placeholder 7" descr="A person sitting in a chair&#10;&#10;AI-generated content may be incorrect.">
            <a:extLst>
              <a:ext uri="{FF2B5EF4-FFF2-40B4-BE49-F238E27FC236}">
                <a16:creationId xmlns:a16="http://schemas.microsoft.com/office/drawing/2014/main" id="{EFBA1B06-D882-7EAB-C082-68546DBEE045}"/>
              </a:ext>
            </a:extLst>
          </p:cNvPr>
          <p:cNvPicPr>
            <a:picLocks noGrp="1" noChangeAspect="1"/>
          </p:cNvPicPr>
          <p:nvPr>
            <p:ph type="pic" sz="quarter" idx="10"/>
          </p:nvPr>
        </p:nvPicPr>
        <p:blipFill>
          <a:blip r:embed="rId2"/>
          <a:srcRect l="26370" r="26370"/>
          <a:stretch>
            <a:fillRect/>
          </a:stretch>
        </p:blipFill>
        <p:spPr/>
      </p:pic>
    </p:spTree>
    <p:extLst>
      <p:ext uri="{BB962C8B-B14F-4D97-AF65-F5344CB8AC3E}">
        <p14:creationId xmlns:p14="http://schemas.microsoft.com/office/powerpoint/2010/main" val="786836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DA4E4-E3D1-C8C7-6FD9-A2DE5172F603}"/>
              </a:ext>
            </a:extLst>
          </p:cNvPr>
          <p:cNvSpPr>
            <a:spLocks noGrp="1"/>
          </p:cNvSpPr>
          <p:nvPr>
            <p:ph type="title"/>
          </p:nvPr>
        </p:nvSpPr>
        <p:spPr/>
        <p:txBody>
          <a:bodyPr/>
          <a:lstStyle/>
          <a:p>
            <a:r>
              <a:rPr lang="en-NZ" b="1" dirty="0"/>
              <a:t>Aftermath and Decline</a:t>
            </a:r>
            <a:endParaRPr lang="en-NZ" dirty="0"/>
          </a:p>
        </p:txBody>
      </p:sp>
      <p:sp>
        <p:nvSpPr>
          <p:cNvPr id="4" name="Text Placeholder 3">
            <a:extLst>
              <a:ext uri="{FF2B5EF4-FFF2-40B4-BE49-F238E27FC236}">
                <a16:creationId xmlns:a16="http://schemas.microsoft.com/office/drawing/2014/main" id="{61A8C55E-0130-0AB0-617B-A7CDC935BF29}"/>
              </a:ext>
            </a:extLst>
          </p:cNvPr>
          <p:cNvSpPr>
            <a:spLocks noGrp="1"/>
          </p:cNvSpPr>
          <p:nvPr>
            <p:ph type="body" sz="quarter" idx="12"/>
          </p:nvPr>
        </p:nvSpPr>
        <p:spPr>
          <a:xfrm>
            <a:off x="781050" y="1810327"/>
            <a:ext cx="5911696" cy="4932218"/>
          </a:xfrm>
        </p:spPr>
        <p:txBody>
          <a:bodyPr vert="horz" lIns="91440" tIns="45720" rIns="91440" bIns="45720" rtlCol="0" anchor="t">
            <a:normAutofit/>
          </a:bodyPr>
          <a:lstStyle/>
          <a:p>
            <a:r>
              <a:rPr lang="en-NZ" dirty="0"/>
              <a:t>A doorbell rings - food delivery arrives. Dickie explains how the family debated putting him in a retirement home, calculating costs at Ryman's before deciding he could manage alone with grocery deliveries. Stephanie rings offering condolences, then immediately asks about buying Glenda's Mazda. Other friends call wanting Glenda's coffee loyalty cards. </a:t>
            </a:r>
          </a:p>
          <a:p>
            <a:r>
              <a:rPr lang="en-NZ" dirty="0"/>
              <a:t>Dickie describes his physical and mental decline. He hobbles, horrified at the thought of needing a walker. He stops going out, and the less exercise he does, the less fit he becomes. </a:t>
            </a:r>
          </a:p>
          <a:p>
            <a:r>
              <a:rPr lang="en-NZ" dirty="0"/>
              <a:t>Morning routines exhaust him - checking his body's pains, deciding whether to get up, wearing yesterday's clothes from the floor. </a:t>
            </a:r>
          </a:p>
          <a:p>
            <a:r>
              <a:rPr lang="en-NZ" dirty="0"/>
              <a:t>Dickie lets all Glenda's pot plants die. Going through her belongings, he finds her Birthday Book full of crossed-out names and wonders who's next. Mail piles up unopened on the hall table. </a:t>
            </a:r>
          </a:p>
          <a:p>
            <a:endParaRPr lang="en-NZ" dirty="0"/>
          </a:p>
          <a:p>
            <a:endParaRPr lang="en-NZ" dirty="0"/>
          </a:p>
        </p:txBody>
      </p:sp>
      <p:pic>
        <p:nvPicPr>
          <p:cNvPr id="7" name="Picture Placeholder 6" descr="A person in a robe standing on a stool&#10;&#10;AI-generated content may be incorrect.">
            <a:extLst>
              <a:ext uri="{FF2B5EF4-FFF2-40B4-BE49-F238E27FC236}">
                <a16:creationId xmlns:a16="http://schemas.microsoft.com/office/drawing/2014/main" id="{65433E7D-E35B-953D-A379-E823DEC7D55B}"/>
              </a:ext>
            </a:extLst>
          </p:cNvPr>
          <p:cNvPicPr>
            <a:picLocks noGrp="1" noChangeAspect="1"/>
          </p:cNvPicPr>
          <p:nvPr>
            <p:ph type="pic" sz="quarter" idx="10"/>
          </p:nvPr>
        </p:nvPicPr>
        <p:blipFill>
          <a:blip r:embed="rId2"/>
          <a:srcRect t="2957" b="2957"/>
          <a:stretch>
            <a:fillRect/>
          </a:stretch>
        </p:blipFill>
        <p:spPr/>
      </p:pic>
    </p:spTree>
    <p:extLst>
      <p:ext uri="{BB962C8B-B14F-4D97-AF65-F5344CB8AC3E}">
        <p14:creationId xmlns:p14="http://schemas.microsoft.com/office/powerpoint/2010/main" val="90048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6639F-C289-B203-8BA2-AC17B61F40C2}"/>
              </a:ext>
            </a:extLst>
          </p:cNvPr>
          <p:cNvSpPr>
            <a:spLocks noGrp="1"/>
          </p:cNvSpPr>
          <p:nvPr>
            <p:ph type="title"/>
          </p:nvPr>
        </p:nvSpPr>
        <p:spPr>
          <a:xfrm>
            <a:off x="781342" y="369455"/>
            <a:ext cx="8787532" cy="2235199"/>
          </a:xfrm>
        </p:spPr>
        <p:txBody>
          <a:bodyPr/>
          <a:lstStyle/>
          <a:p>
            <a:r>
              <a:rPr lang="en-NZ" sz="2400" b="0" dirty="0"/>
              <a:t>Auckland Theatre Company presents</a:t>
            </a:r>
            <a:br>
              <a:rPr lang="en-NZ" sz="2400" b="0" dirty="0"/>
            </a:br>
            <a:br>
              <a:rPr lang="en-NZ" sz="2400" b="0" dirty="0"/>
            </a:br>
            <a:r>
              <a:rPr lang="en-NZ" dirty="0"/>
              <a:t>End of Summer Time by Roger Hall</a:t>
            </a:r>
            <a:endParaRPr lang="en-NZ" i="1" dirty="0"/>
          </a:p>
        </p:txBody>
      </p:sp>
      <p:sp>
        <p:nvSpPr>
          <p:cNvPr id="4" name="Text Placeholder 3">
            <a:extLst>
              <a:ext uri="{FF2B5EF4-FFF2-40B4-BE49-F238E27FC236}">
                <a16:creationId xmlns:a16="http://schemas.microsoft.com/office/drawing/2014/main" id="{3527CD80-16E1-20F2-E8E3-42ABD92A582E}"/>
              </a:ext>
            </a:extLst>
          </p:cNvPr>
          <p:cNvSpPr>
            <a:spLocks noGrp="1"/>
          </p:cNvSpPr>
          <p:nvPr>
            <p:ph type="body" sz="quarter" idx="12"/>
          </p:nvPr>
        </p:nvSpPr>
        <p:spPr>
          <a:xfrm>
            <a:off x="94614" y="2057108"/>
            <a:ext cx="2528512" cy="4876055"/>
          </a:xfrm>
        </p:spPr>
        <p:txBody>
          <a:bodyPr>
            <a:normAutofit/>
          </a:bodyPr>
          <a:lstStyle/>
          <a:p>
            <a:r>
              <a:rPr lang="en-NZ" sz="1600" b="1" dirty="0"/>
              <a:t>Setting:</a:t>
            </a:r>
            <a:r>
              <a:rPr lang="en-NZ" sz="1600" dirty="0"/>
              <a:t> Auckland, New Zealand (2019-2023). A modern apartment with white walls and a TV screen that displays images throughout the show.</a:t>
            </a:r>
          </a:p>
          <a:p>
            <a:r>
              <a:rPr lang="en-NZ" sz="1600" b="1" dirty="0"/>
              <a:t>Main Character:</a:t>
            </a:r>
            <a:r>
              <a:rPr lang="en-NZ" sz="1600" dirty="0"/>
              <a:t> Dickie Hart - A 70-something retired farmer from Wellington, now living in Auckland.</a:t>
            </a:r>
          </a:p>
        </p:txBody>
      </p:sp>
      <p:pic>
        <p:nvPicPr>
          <p:cNvPr id="6" name="Picture 5" descr="A room with a television on the wall&#10;&#10;AI-generated content may be incorrect.">
            <a:extLst>
              <a:ext uri="{FF2B5EF4-FFF2-40B4-BE49-F238E27FC236}">
                <a16:creationId xmlns:a16="http://schemas.microsoft.com/office/drawing/2014/main" id="{5B99C7EA-E7B9-3E10-1EE1-61ABF02CE528}"/>
              </a:ext>
            </a:extLst>
          </p:cNvPr>
          <p:cNvPicPr>
            <a:picLocks noChangeAspect="1"/>
          </p:cNvPicPr>
          <p:nvPr/>
        </p:nvPicPr>
        <p:blipFill>
          <a:blip r:embed="rId2"/>
          <a:srcRect t="25259"/>
          <a:stretch>
            <a:fillRect/>
          </a:stretch>
        </p:blipFill>
        <p:spPr>
          <a:xfrm>
            <a:off x="2717741" y="2133600"/>
            <a:ext cx="9474259" cy="4723073"/>
          </a:xfrm>
          <a:prstGeom prst="rect">
            <a:avLst/>
          </a:prstGeom>
        </p:spPr>
      </p:pic>
    </p:spTree>
    <p:extLst>
      <p:ext uri="{BB962C8B-B14F-4D97-AF65-F5344CB8AC3E}">
        <p14:creationId xmlns:p14="http://schemas.microsoft.com/office/powerpoint/2010/main" val="3247311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07C58-0203-1A5A-7896-3224397E9815}"/>
              </a:ext>
            </a:extLst>
          </p:cNvPr>
          <p:cNvSpPr>
            <a:spLocks noGrp="1"/>
          </p:cNvSpPr>
          <p:nvPr>
            <p:ph type="title"/>
          </p:nvPr>
        </p:nvSpPr>
        <p:spPr/>
        <p:txBody>
          <a:bodyPr/>
          <a:lstStyle/>
          <a:p>
            <a:r>
              <a:rPr lang="en-NZ" b="1" dirty="0"/>
              <a:t>2023 Disasters</a:t>
            </a:r>
            <a:endParaRPr lang="en-NZ" dirty="0"/>
          </a:p>
        </p:txBody>
      </p:sp>
      <p:sp>
        <p:nvSpPr>
          <p:cNvPr id="4" name="Text Placeholder 3">
            <a:extLst>
              <a:ext uri="{FF2B5EF4-FFF2-40B4-BE49-F238E27FC236}">
                <a16:creationId xmlns:a16="http://schemas.microsoft.com/office/drawing/2014/main" id="{F1018BEF-6FB4-9AB4-55D7-99C37BC4B263}"/>
              </a:ext>
            </a:extLst>
          </p:cNvPr>
          <p:cNvSpPr>
            <a:spLocks noGrp="1"/>
          </p:cNvSpPr>
          <p:nvPr>
            <p:ph type="body" sz="quarter" idx="12"/>
          </p:nvPr>
        </p:nvSpPr>
        <p:spPr>
          <a:xfrm>
            <a:off x="781050" y="1809135"/>
            <a:ext cx="5911696" cy="4239240"/>
          </a:xfrm>
        </p:spPr>
        <p:txBody>
          <a:bodyPr>
            <a:normAutofit/>
          </a:bodyPr>
          <a:lstStyle/>
          <a:p>
            <a:r>
              <a:rPr lang="en-NZ" dirty="0"/>
              <a:t>Celebratory music plays and Dickie announces that 2023 is the year things would get better. </a:t>
            </a:r>
          </a:p>
          <a:p>
            <a:r>
              <a:rPr lang="en-NZ" dirty="0"/>
              <a:t>Instead, Auckland Anniversary weekend brings catastrophic flooding - ten inches of rain per day. Thunder and heavy rain sounds play while the TV shows storms. </a:t>
            </a:r>
          </a:p>
          <a:p>
            <a:r>
              <a:rPr lang="en-NZ" dirty="0"/>
              <a:t>The apartment lighting changes to pale blue with lightning effects. </a:t>
            </a:r>
          </a:p>
          <a:p>
            <a:r>
              <a:rPr lang="en-NZ" dirty="0"/>
              <a:t>Grant phones - their house is red-stickered after the Pohutukawa tree crashed through the roof. Dickie gives them his Ute. Cyclone Gabrielle follows, devastating Hawke's Bay and Gisborne with more forestry slash.</a:t>
            </a:r>
          </a:p>
        </p:txBody>
      </p:sp>
      <p:sp>
        <p:nvSpPr>
          <p:cNvPr id="5" name="Text Placeholder 4">
            <a:extLst>
              <a:ext uri="{FF2B5EF4-FFF2-40B4-BE49-F238E27FC236}">
                <a16:creationId xmlns:a16="http://schemas.microsoft.com/office/drawing/2014/main" id="{4193175C-A302-14E4-1106-EDC7261B8187}"/>
              </a:ext>
            </a:extLst>
          </p:cNvPr>
          <p:cNvSpPr>
            <a:spLocks noGrp="1"/>
          </p:cNvSpPr>
          <p:nvPr>
            <p:ph type="body" sz="quarter" idx="13"/>
          </p:nvPr>
        </p:nvSpPr>
        <p:spPr/>
        <p:txBody>
          <a:bodyPr/>
          <a:lstStyle/>
          <a:p>
            <a:endParaRPr lang="en-NZ" dirty="0"/>
          </a:p>
        </p:txBody>
      </p:sp>
      <p:pic>
        <p:nvPicPr>
          <p:cNvPr id="9" name="Picture Placeholder 8" descr="A person sitting on a stool reading a newspaper&#10;&#10;AI-generated content may be incorrect.">
            <a:extLst>
              <a:ext uri="{FF2B5EF4-FFF2-40B4-BE49-F238E27FC236}">
                <a16:creationId xmlns:a16="http://schemas.microsoft.com/office/drawing/2014/main" id="{CCAC210C-3068-38F0-4892-6B93BC05D6CA}"/>
              </a:ext>
            </a:extLst>
          </p:cNvPr>
          <p:cNvPicPr>
            <a:picLocks noGrp="1" noChangeAspect="1"/>
          </p:cNvPicPr>
          <p:nvPr>
            <p:ph type="pic" sz="quarter" idx="10"/>
          </p:nvPr>
        </p:nvPicPr>
        <p:blipFill>
          <a:blip r:embed="rId3"/>
          <a:srcRect t="5533" b="5533"/>
          <a:stretch>
            <a:fillRect/>
          </a:stretch>
        </p:blipFill>
        <p:spPr/>
      </p:pic>
    </p:spTree>
    <p:extLst>
      <p:ext uri="{BB962C8B-B14F-4D97-AF65-F5344CB8AC3E}">
        <p14:creationId xmlns:p14="http://schemas.microsoft.com/office/powerpoint/2010/main" val="3088020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BEBB4-C4D9-9C8C-8527-BFBDECC37F20}"/>
              </a:ext>
            </a:extLst>
          </p:cNvPr>
          <p:cNvSpPr>
            <a:spLocks noGrp="1"/>
          </p:cNvSpPr>
          <p:nvPr>
            <p:ph type="title"/>
          </p:nvPr>
        </p:nvSpPr>
        <p:spPr/>
        <p:txBody>
          <a:bodyPr/>
          <a:lstStyle/>
          <a:p>
            <a:r>
              <a:rPr lang="en-NZ" b="1" dirty="0"/>
              <a:t>Census Crisis</a:t>
            </a:r>
            <a:endParaRPr lang="en-NZ" dirty="0"/>
          </a:p>
        </p:txBody>
      </p:sp>
      <p:sp>
        <p:nvSpPr>
          <p:cNvPr id="4" name="Text Placeholder 3">
            <a:extLst>
              <a:ext uri="{FF2B5EF4-FFF2-40B4-BE49-F238E27FC236}">
                <a16:creationId xmlns:a16="http://schemas.microsoft.com/office/drawing/2014/main" id="{15139C27-ACA6-B4BD-6EF9-2962117A98A4}"/>
              </a:ext>
            </a:extLst>
          </p:cNvPr>
          <p:cNvSpPr>
            <a:spLocks noGrp="1"/>
          </p:cNvSpPr>
          <p:nvPr>
            <p:ph type="body" sz="quarter" idx="12"/>
          </p:nvPr>
        </p:nvSpPr>
        <p:spPr>
          <a:xfrm>
            <a:off x="781050" y="1759974"/>
            <a:ext cx="5911696" cy="4288401"/>
          </a:xfrm>
        </p:spPr>
        <p:txBody>
          <a:bodyPr>
            <a:normAutofit fontScale="92500"/>
          </a:bodyPr>
          <a:lstStyle/>
          <a:p>
            <a:r>
              <a:rPr lang="en-NZ" dirty="0"/>
              <a:t>Vince bangs on the door insisting Dickie must complete the census. </a:t>
            </a:r>
          </a:p>
          <a:p>
            <a:r>
              <a:rPr lang="en-NZ" dirty="0"/>
              <a:t>Days later, more knocking - this time it's Fergus, back from America. </a:t>
            </a:r>
          </a:p>
          <a:p>
            <a:r>
              <a:rPr lang="en-NZ" dirty="0"/>
              <a:t>He surveys the apartment's chaos: mail piled high, dishes in sink, clothes everywhere, Dickie's last meal of stewed plums on toast abandoned on the bench. </a:t>
            </a:r>
          </a:p>
          <a:p>
            <a:r>
              <a:rPr lang="en-NZ" dirty="0"/>
              <a:t>Fergus only comments on the landline phone being a waste of money. Dickie explains he needs it to ring his cell phone when he loses it.</a:t>
            </a:r>
          </a:p>
          <a:p>
            <a:r>
              <a:rPr lang="en-NZ" dirty="0"/>
              <a:t>Fergus insists Dickie clean up and shave before they meet for coffee. Later, they work through the census together. </a:t>
            </a:r>
          </a:p>
          <a:p>
            <a:r>
              <a:rPr lang="en-NZ" dirty="0"/>
              <a:t>The bar's drag queen night begins - "I Will Survive" blasts as lights flash multicolour with a disco ball on the TV screen. They all sing "Dancing Queen" together.</a:t>
            </a:r>
          </a:p>
        </p:txBody>
      </p:sp>
      <p:sp>
        <p:nvSpPr>
          <p:cNvPr id="5" name="Text Placeholder 4">
            <a:extLst>
              <a:ext uri="{FF2B5EF4-FFF2-40B4-BE49-F238E27FC236}">
                <a16:creationId xmlns:a16="http://schemas.microsoft.com/office/drawing/2014/main" id="{3F05B681-DE39-EA4C-8F11-3BB34610073B}"/>
              </a:ext>
            </a:extLst>
          </p:cNvPr>
          <p:cNvSpPr>
            <a:spLocks noGrp="1"/>
          </p:cNvSpPr>
          <p:nvPr>
            <p:ph type="body" sz="quarter" idx="13"/>
          </p:nvPr>
        </p:nvSpPr>
        <p:spPr/>
        <p:txBody>
          <a:bodyPr/>
          <a:lstStyle/>
          <a:p>
            <a:endParaRPr lang="en-NZ" dirty="0"/>
          </a:p>
        </p:txBody>
      </p:sp>
      <p:pic>
        <p:nvPicPr>
          <p:cNvPr id="14" name="Picture Placeholder 13" descr="A person sitting on a stool&#10;&#10;AI-generated content may be incorrect.">
            <a:extLst>
              <a:ext uri="{FF2B5EF4-FFF2-40B4-BE49-F238E27FC236}">
                <a16:creationId xmlns:a16="http://schemas.microsoft.com/office/drawing/2014/main" id="{61C2A844-83D3-1C82-F570-CC34719E4172}"/>
              </a:ext>
            </a:extLst>
          </p:cNvPr>
          <p:cNvPicPr>
            <a:picLocks noGrp="1" noChangeAspect="1"/>
          </p:cNvPicPr>
          <p:nvPr>
            <p:ph type="pic" sz="quarter" idx="10"/>
          </p:nvPr>
        </p:nvPicPr>
        <p:blipFill>
          <a:blip r:embed="rId2"/>
          <a:srcRect t="2957" b="2957"/>
          <a:stretch>
            <a:fillRect/>
          </a:stretch>
        </p:blipFill>
        <p:spPr/>
      </p:pic>
    </p:spTree>
    <p:extLst>
      <p:ext uri="{BB962C8B-B14F-4D97-AF65-F5344CB8AC3E}">
        <p14:creationId xmlns:p14="http://schemas.microsoft.com/office/powerpoint/2010/main" val="297755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F6B72-2020-924E-04FE-D2A91342864E}"/>
              </a:ext>
            </a:extLst>
          </p:cNvPr>
          <p:cNvSpPr>
            <a:spLocks noGrp="1"/>
          </p:cNvSpPr>
          <p:nvPr>
            <p:ph type="title"/>
          </p:nvPr>
        </p:nvSpPr>
        <p:spPr/>
        <p:txBody>
          <a:bodyPr/>
          <a:lstStyle/>
          <a:p>
            <a:r>
              <a:rPr lang="en-NZ" b="1" dirty="0"/>
              <a:t>Driving Test Renewal</a:t>
            </a:r>
            <a:endParaRPr lang="en-NZ" dirty="0"/>
          </a:p>
        </p:txBody>
      </p:sp>
      <p:sp>
        <p:nvSpPr>
          <p:cNvPr id="4" name="Text Placeholder 3">
            <a:extLst>
              <a:ext uri="{FF2B5EF4-FFF2-40B4-BE49-F238E27FC236}">
                <a16:creationId xmlns:a16="http://schemas.microsoft.com/office/drawing/2014/main" id="{80A0B11C-FF73-EA36-D11C-9E6C63F7EA49}"/>
              </a:ext>
            </a:extLst>
          </p:cNvPr>
          <p:cNvSpPr>
            <a:spLocks noGrp="1"/>
          </p:cNvSpPr>
          <p:nvPr>
            <p:ph type="body" sz="quarter" idx="12"/>
          </p:nvPr>
        </p:nvSpPr>
        <p:spPr>
          <a:xfrm>
            <a:off x="781050" y="2202561"/>
            <a:ext cx="5911696" cy="3845814"/>
          </a:xfrm>
        </p:spPr>
        <p:txBody>
          <a:bodyPr>
            <a:normAutofit/>
          </a:bodyPr>
          <a:lstStyle/>
          <a:p>
            <a:r>
              <a:rPr lang="en-NZ" dirty="0"/>
              <a:t>Dickie must pass a cognitive test to keep his license. At the doctor's office, he makes the same joke about his name (Dickie Hart - check my heart) and tells his familiar story about Uncle Bert fooling the eye test with one eye. The nurse tests his memory with word lists and counting backwards from 100 in sevens. When asked to name supermarket items for one minute, elevator music plays as Dickie rapidly lists: toilet paper, soap, toothpaste, toothbrush, pills, bacon, eggs, cereal, bread, teabags, coffee, Tam-tams, more bacon, more eggs, bangers, cheese, tomato sauce, tinned fruit, spaghetti, salt, pepper, sugar, butter, bananas, tomatoes, peanut butter, soup, ice cream, milk, Steinlager, multiple brands of crisps. A celebratory trumpet blasts as he holds up his renewed license triumphantly.</a:t>
            </a:r>
          </a:p>
          <a:p>
            <a:endParaRPr lang="en-NZ" dirty="0"/>
          </a:p>
        </p:txBody>
      </p:sp>
      <p:sp>
        <p:nvSpPr>
          <p:cNvPr id="5" name="Text Placeholder 4">
            <a:extLst>
              <a:ext uri="{FF2B5EF4-FFF2-40B4-BE49-F238E27FC236}">
                <a16:creationId xmlns:a16="http://schemas.microsoft.com/office/drawing/2014/main" id="{A33C8D87-D5B3-2F36-BB23-6814974DD9A2}"/>
              </a:ext>
            </a:extLst>
          </p:cNvPr>
          <p:cNvSpPr>
            <a:spLocks noGrp="1"/>
          </p:cNvSpPr>
          <p:nvPr>
            <p:ph type="body" sz="quarter" idx="13"/>
          </p:nvPr>
        </p:nvSpPr>
        <p:spPr/>
        <p:txBody>
          <a:bodyPr/>
          <a:lstStyle/>
          <a:p>
            <a:endParaRPr lang="en-NZ" dirty="0"/>
          </a:p>
        </p:txBody>
      </p:sp>
      <p:pic>
        <p:nvPicPr>
          <p:cNvPr id="11" name="Picture Placeholder 10" descr="A person holding his hand to his face&#10;&#10;AI-generated content may be incorrect.">
            <a:extLst>
              <a:ext uri="{FF2B5EF4-FFF2-40B4-BE49-F238E27FC236}">
                <a16:creationId xmlns:a16="http://schemas.microsoft.com/office/drawing/2014/main" id="{1A372A09-162C-94AA-D982-6E916F304458}"/>
              </a:ext>
            </a:extLst>
          </p:cNvPr>
          <p:cNvPicPr>
            <a:picLocks noGrp="1" noChangeAspect="1"/>
          </p:cNvPicPr>
          <p:nvPr>
            <p:ph type="pic" sz="quarter" idx="10"/>
          </p:nvPr>
        </p:nvPicPr>
        <p:blipFill>
          <a:blip r:embed="rId2"/>
          <a:srcRect l="26370" r="26370"/>
          <a:stretch>
            <a:fillRect/>
          </a:stretch>
        </p:blipFill>
        <p:spPr/>
      </p:pic>
    </p:spTree>
    <p:extLst>
      <p:ext uri="{BB962C8B-B14F-4D97-AF65-F5344CB8AC3E}">
        <p14:creationId xmlns:p14="http://schemas.microsoft.com/office/powerpoint/2010/main" val="119877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C22C1-F856-EDEA-A6DC-E8530F5EAFE5}"/>
              </a:ext>
            </a:extLst>
          </p:cNvPr>
          <p:cNvSpPr>
            <a:spLocks noGrp="1"/>
          </p:cNvSpPr>
          <p:nvPr>
            <p:ph type="title"/>
          </p:nvPr>
        </p:nvSpPr>
        <p:spPr/>
        <p:txBody>
          <a:bodyPr/>
          <a:lstStyle/>
          <a:p>
            <a:r>
              <a:rPr lang="en-NZ" b="1" dirty="0"/>
              <a:t>Return to Life</a:t>
            </a:r>
            <a:endParaRPr lang="en-NZ" dirty="0"/>
          </a:p>
        </p:txBody>
      </p:sp>
      <p:sp>
        <p:nvSpPr>
          <p:cNvPr id="4" name="Text Placeholder 3">
            <a:extLst>
              <a:ext uri="{FF2B5EF4-FFF2-40B4-BE49-F238E27FC236}">
                <a16:creationId xmlns:a16="http://schemas.microsoft.com/office/drawing/2014/main" id="{E29FB2E2-6E81-FC22-E9E7-A23AD5941E7C}"/>
              </a:ext>
            </a:extLst>
          </p:cNvPr>
          <p:cNvSpPr>
            <a:spLocks noGrp="1"/>
          </p:cNvSpPr>
          <p:nvPr>
            <p:ph type="body" sz="quarter" idx="12"/>
          </p:nvPr>
        </p:nvSpPr>
        <p:spPr>
          <a:xfrm>
            <a:off x="781050" y="1779639"/>
            <a:ext cx="5911696" cy="4268736"/>
          </a:xfrm>
        </p:spPr>
        <p:txBody>
          <a:bodyPr>
            <a:normAutofit/>
          </a:bodyPr>
          <a:lstStyle/>
          <a:p>
            <a:r>
              <a:rPr lang="en-NZ" dirty="0"/>
              <a:t>With Fergus's friendship and his renewed license, Dickie transforms. He establishes routines, cleans regularly, keeps himself "spruced up," meets Fergus weekly for coffee, and returns to walking. He still wishes he had a dog. </a:t>
            </a:r>
          </a:p>
          <a:p>
            <a:r>
              <a:rPr lang="en-NZ" dirty="0"/>
              <a:t>It's April, the end of summer time. Dickie walks along Takapuna Beach in the evening. The apartment's side walls pull aside and the back wall lifts, revealing a projection of the beach. He observes families of all cultures and languages taking selfies, digging sand channels. </a:t>
            </a:r>
          </a:p>
        </p:txBody>
      </p:sp>
      <p:sp>
        <p:nvSpPr>
          <p:cNvPr id="5" name="Text Placeholder 4">
            <a:extLst>
              <a:ext uri="{FF2B5EF4-FFF2-40B4-BE49-F238E27FC236}">
                <a16:creationId xmlns:a16="http://schemas.microsoft.com/office/drawing/2014/main" id="{52D4AA25-96BB-BD16-5087-92D94FA19805}"/>
              </a:ext>
            </a:extLst>
          </p:cNvPr>
          <p:cNvSpPr>
            <a:spLocks noGrp="1"/>
          </p:cNvSpPr>
          <p:nvPr>
            <p:ph type="body" sz="quarter" idx="13"/>
          </p:nvPr>
        </p:nvSpPr>
        <p:spPr/>
        <p:txBody>
          <a:bodyPr/>
          <a:lstStyle/>
          <a:p>
            <a:endParaRPr lang="en-NZ" dirty="0"/>
          </a:p>
        </p:txBody>
      </p:sp>
      <p:pic>
        <p:nvPicPr>
          <p:cNvPr id="10" name="Picture Placeholder 9" descr="A person standing on a platform looking at a large body of water&#10;&#10;AI-generated content may be incorrect.">
            <a:extLst>
              <a:ext uri="{FF2B5EF4-FFF2-40B4-BE49-F238E27FC236}">
                <a16:creationId xmlns:a16="http://schemas.microsoft.com/office/drawing/2014/main" id="{3CE69609-4FEA-B2ED-2D9C-01610F6C8DBB}"/>
              </a:ext>
            </a:extLst>
          </p:cNvPr>
          <p:cNvPicPr>
            <a:picLocks noGrp="1" noChangeAspect="1"/>
          </p:cNvPicPr>
          <p:nvPr>
            <p:ph type="pic" sz="quarter" idx="10"/>
          </p:nvPr>
        </p:nvPicPr>
        <p:blipFill>
          <a:blip r:embed="rId2"/>
          <a:srcRect l="26370" r="26370"/>
          <a:stretch>
            <a:fillRect/>
          </a:stretch>
        </p:blipFill>
        <p:spPr/>
      </p:pic>
    </p:spTree>
    <p:extLst>
      <p:ext uri="{BB962C8B-B14F-4D97-AF65-F5344CB8AC3E}">
        <p14:creationId xmlns:p14="http://schemas.microsoft.com/office/powerpoint/2010/main" val="3206336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8A0EF4-04F4-41AD-9811-B3D6889DE085}"/>
              </a:ext>
            </a:extLst>
          </p:cNvPr>
          <p:cNvSpPr>
            <a:spLocks noGrp="1"/>
          </p:cNvSpPr>
          <p:nvPr>
            <p:ph type="body" sz="quarter" idx="12"/>
          </p:nvPr>
        </p:nvSpPr>
        <p:spPr/>
        <p:txBody>
          <a:bodyPr/>
          <a:lstStyle/>
          <a:p>
            <a:endParaRPr lang="en-NZ" dirty="0"/>
          </a:p>
        </p:txBody>
      </p:sp>
      <p:sp>
        <p:nvSpPr>
          <p:cNvPr id="3" name="Text Placeholder 2">
            <a:extLst>
              <a:ext uri="{FF2B5EF4-FFF2-40B4-BE49-F238E27FC236}">
                <a16:creationId xmlns:a16="http://schemas.microsoft.com/office/drawing/2014/main" id="{6F1BEFAA-6718-CC19-6E26-14F3A16D1D14}"/>
              </a:ext>
            </a:extLst>
          </p:cNvPr>
          <p:cNvSpPr>
            <a:spLocks noGrp="1"/>
          </p:cNvSpPr>
          <p:nvPr>
            <p:ph type="body" sz="quarter" idx="11"/>
          </p:nvPr>
        </p:nvSpPr>
        <p:spPr/>
        <p:txBody>
          <a:bodyPr/>
          <a:lstStyle/>
          <a:p>
            <a:endParaRPr lang="en-NZ" dirty="0"/>
          </a:p>
        </p:txBody>
      </p:sp>
      <p:sp>
        <p:nvSpPr>
          <p:cNvPr id="4" name="Text Placeholder 3">
            <a:extLst>
              <a:ext uri="{FF2B5EF4-FFF2-40B4-BE49-F238E27FC236}">
                <a16:creationId xmlns:a16="http://schemas.microsoft.com/office/drawing/2014/main" id="{E013E7DD-5FAE-3234-95E4-5EE7422BD0EE}"/>
              </a:ext>
            </a:extLst>
          </p:cNvPr>
          <p:cNvSpPr>
            <a:spLocks noGrp="1"/>
          </p:cNvSpPr>
          <p:nvPr>
            <p:ph type="body" sz="quarter" idx="13"/>
          </p:nvPr>
        </p:nvSpPr>
        <p:spPr/>
        <p:txBody>
          <a:bodyPr/>
          <a:lstStyle/>
          <a:p>
            <a:endParaRPr lang="en-NZ" dirty="0"/>
          </a:p>
        </p:txBody>
      </p:sp>
      <p:sp>
        <p:nvSpPr>
          <p:cNvPr id="5" name="Text Placeholder 4">
            <a:extLst>
              <a:ext uri="{FF2B5EF4-FFF2-40B4-BE49-F238E27FC236}">
                <a16:creationId xmlns:a16="http://schemas.microsoft.com/office/drawing/2014/main" id="{2D68877E-4E75-6C63-C078-C202EBA4D303}"/>
              </a:ext>
            </a:extLst>
          </p:cNvPr>
          <p:cNvSpPr>
            <a:spLocks noGrp="1"/>
          </p:cNvSpPr>
          <p:nvPr>
            <p:ph type="body" sz="quarter" idx="14"/>
          </p:nvPr>
        </p:nvSpPr>
        <p:spPr/>
        <p:txBody>
          <a:bodyPr/>
          <a:lstStyle/>
          <a:p>
            <a:endParaRPr lang="en-NZ" dirty="0"/>
          </a:p>
        </p:txBody>
      </p:sp>
      <p:pic>
        <p:nvPicPr>
          <p:cNvPr id="7" name="Picture 6" descr="A person standing on a stage with a hat in front of water&#10;&#10;AI-generated content may be incorrect.">
            <a:extLst>
              <a:ext uri="{FF2B5EF4-FFF2-40B4-BE49-F238E27FC236}">
                <a16:creationId xmlns:a16="http://schemas.microsoft.com/office/drawing/2014/main" id="{E461E16B-7FA5-B0CB-A1DB-CB27CE74DA0E}"/>
              </a:ext>
            </a:extLst>
          </p:cNvPr>
          <p:cNvPicPr>
            <a:picLocks noChangeAspect="1"/>
          </p:cNvPicPr>
          <p:nvPr/>
        </p:nvPicPr>
        <p:blipFill>
          <a:blip r:embed="rId2"/>
          <a:stretch>
            <a:fillRect/>
          </a:stretch>
        </p:blipFill>
        <p:spPr>
          <a:xfrm>
            <a:off x="0" y="-757087"/>
            <a:ext cx="12192000" cy="8131969"/>
          </a:xfrm>
          <a:prstGeom prst="rect">
            <a:avLst/>
          </a:prstGeom>
        </p:spPr>
      </p:pic>
    </p:spTree>
    <p:extLst>
      <p:ext uri="{BB962C8B-B14F-4D97-AF65-F5344CB8AC3E}">
        <p14:creationId xmlns:p14="http://schemas.microsoft.com/office/powerpoint/2010/main" val="234739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C0EDC-A8D5-5837-2E10-13F03937EA3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66C1592-B9C4-1C42-4CB2-58BBBC888550}"/>
              </a:ext>
            </a:extLst>
          </p:cNvPr>
          <p:cNvSpPr>
            <a:spLocks noGrp="1"/>
          </p:cNvSpPr>
          <p:nvPr>
            <p:ph type="body" sz="quarter" idx="12"/>
          </p:nvPr>
        </p:nvSpPr>
        <p:spPr>
          <a:xfrm>
            <a:off x="781050" y="2826893"/>
            <a:ext cx="6249015" cy="3515850"/>
          </a:xfrm>
        </p:spPr>
        <p:txBody>
          <a:bodyPr>
            <a:normAutofit/>
          </a:bodyPr>
          <a:lstStyle/>
          <a:p>
            <a:r>
              <a:rPr lang="en-NZ" sz="1800" b="1" dirty="0">
                <a:solidFill>
                  <a:schemeClr val="tx1"/>
                </a:solidFill>
              </a:rPr>
              <a:t>Performance notes: </a:t>
            </a:r>
            <a:r>
              <a:rPr lang="en-NZ" sz="1800" dirty="0"/>
              <a:t>This is a one-person show. Dickie portrays all characters by changing his voice, posture, and mannerisms. He speaks directly to the audience as if talking to himself. The performance is highly physical and emotional, with sudden shifts between loud excitement and quiet reflection.</a:t>
            </a:r>
          </a:p>
        </p:txBody>
      </p:sp>
      <p:sp>
        <p:nvSpPr>
          <p:cNvPr id="6" name="Text Placeholder 5">
            <a:extLst>
              <a:ext uri="{FF2B5EF4-FFF2-40B4-BE49-F238E27FC236}">
                <a16:creationId xmlns:a16="http://schemas.microsoft.com/office/drawing/2014/main" id="{CAEA767A-C90D-9F20-0925-7B7B0F646C65}"/>
              </a:ext>
            </a:extLst>
          </p:cNvPr>
          <p:cNvSpPr>
            <a:spLocks noGrp="1"/>
          </p:cNvSpPr>
          <p:nvPr>
            <p:ph type="body" sz="quarter" idx="11"/>
          </p:nvPr>
        </p:nvSpPr>
        <p:spPr/>
        <p:txBody>
          <a:bodyPr>
            <a:normAutofit/>
          </a:bodyPr>
          <a:lstStyle/>
          <a:p>
            <a:endParaRPr lang="en-NZ" dirty="0"/>
          </a:p>
        </p:txBody>
      </p:sp>
      <p:sp>
        <p:nvSpPr>
          <p:cNvPr id="7" name="Title 1">
            <a:extLst>
              <a:ext uri="{FF2B5EF4-FFF2-40B4-BE49-F238E27FC236}">
                <a16:creationId xmlns:a16="http://schemas.microsoft.com/office/drawing/2014/main" id="{397EA015-343B-4188-9410-7104890639FF}"/>
              </a:ext>
            </a:extLst>
          </p:cNvPr>
          <p:cNvSpPr txBox="1">
            <a:spLocks/>
          </p:cNvSpPr>
          <p:nvPr/>
        </p:nvSpPr>
        <p:spPr>
          <a:xfrm>
            <a:off x="781341" y="876998"/>
            <a:ext cx="5911405" cy="13255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b="1" i="0" kern="1200">
                <a:solidFill>
                  <a:schemeClr val="tx1"/>
                </a:solidFill>
                <a:latin typeface="Montserrat SemiBold" pitchFamily="2" charset="77"/>
                <a:ea typeface="+mj-ea"/>
                <a:cs typeface="+mj-cs"/>
              </a:defRPr>
            </a:lvl1pPr>
          </a:lstStyle>
          <a:p>
            <a:endParaRPr lang="en-NZ" sz="3600" b="0" dirty="0"/>
          </a:p>
          <a:p>
            <a:r>
              <a:rPr lang="en-NZ" sz="3600" b="0" dirty="0"/>
              <a:t>Production Notes:</a:t>
            </a:r>
            <a:endParaRPr lang="en-NZ" dirty="0"/>
          </a:p>
        </p:txBody>
      </p:sp>
      <p:pic>
        <p:nvPicPr>
          <p:cNvPr id="3" name="Picture 2" descr="A person sitting on a stool&#10;&#10;AI-generated content may be incorrect.">
            <a:extLst>
              <a:ext uri="{FF2B5EF4-FFF2-40B4-BE49-F238E27FC236}">
                <a16:creationId xmlns:a16="http://schemas.microsoft.com/office/drawing/2014/main" id="{FB2DC6A5-3659-348B-E032-9E5F2CB64F6E}"/>
              </a:ext>
            </a:extLst>
          </p:cNvPr>
          <p:cNvPicPr>
            <a:picLocks noChangeAspect="1"/>
          </p:cNvPicPr>
          <p:nvPr/>
        </p:nvPicPr>
        <p:blipFill>
          <a:blip r:embed="rId2"/>
          <a:stretch>
            <a:fillRect/>
          </a:stretch>
        </p:blipFill>
        <p:spPr>
          <a:xfrm>
            <a:off x="7580671" y="0"/>
            <a:ext cx="4611329" cy="6912490"/>
          </a:xfrm>
          <a:prstGeom prst="rect">
            <a:avLst/>
          </a:prstGeom>
        </p:spPr>
      </p:pic>
    </p:spTree>
    <p:extLst>
      <p:ext uri="{BB962C8B-B14F-4D97-AF65-F5344CB8AC3E}">
        <p14:creationId xmlns:p14="http://schemas.microsoft.com/office/powerpoint/2010/main" val="3011293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520F4-B031-AB4B-91C2-DB3B43D341C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79DCD7D-961F-589B-0185-C2990063535A}"/>
              </a:ext>
            </a:extLst>
          </p:cNvPr>
          <p:cNvSpPr>
            <a:spLocks noGrp="1"/>
          </p:cNvSpPr>
          <p:nvPr>
            <p:ph type="body" sz="quarter" idx="12"/>
          </p:nvPr>
        </p:nvSpPr>
        <p:spPr/>
        <p:txBody>
          <a:bodyPr>
            <a:normAutofit/>
          </a:bodyPr>
          <a:lstStyle/>
          <a:p>
            <a:r>
              <a:rPr lang="en-NZ" b="0" i="0" dirty="0">
                <a:solidFill>
                  <a:srgbClr val="070C0D"/>
                </a:solidFill>
                <a:effectLst/>
                <a:latin typeface="Montserrat Light" panose="00000400000000000000" pitchFamily="2" charset="0"/>
                <a:cs typeface="Mongolian Baiti" panose="03000500000000000000" pitchFamily="66" charset="0"/>
              </a:rPr>
              <a:t>This document includes spoilers. If you don’t want to know details about the show, don’t read any further.</a:t>
            </a:r>
          </a:p>
          <a:p>
            <a:pPr algn="l">
              <a:buNone/>
            </a:pPr>
            <a:r>
              <a:rPr lang="en-NZ" b="0" i="0" dirty="0">
                <a:solidFill>
                  <a:srgbClr val="070C0D"/>
                </a:solidFill>
                <a:effectLst/>
                <a:latin typeface="Montserrat Light" panose="00000400000000000000" pitchFamily="2" charset="0"/>
                <a:cs typeface="Mongolian Baiti" panose="03000500000000000000" pitchFamily="66" charset="0"/>
              </a:rPr>
              <a:t>Reach out to Sam Phillips, Auckland Theatre Company’s Head of Learning and Participation, on </a:t>
            </a:r>
            <a:r>
              <a:rPr lang="en-NZ" b="0" i="0" dirty="0">
                <a:solidFill>
                  <a:srgbClr val="070C0D"/>
                </a:solidFill>
                <a:effectLst/>
                <a:latin typeface="Montserrat Light" panose="00000400000000000000" pitchFamily="2" charset="0"/>
                <a:cs typeface="Mongolian Baiti" panose="03000500000000000000" pitchFamily="66" charset="0"/>
                <a:hlinkClick r:id="rId2"/>
              </a:rPr>
              <a:t>sam@atc.co.nz</a:t>
            </a:r>
            <a:r>
              <a:rPr lang="en-NZ" b="0" i="0" dirty="0">
                <a:solidFill>
                  <a:srgbClr val="070C0D"/>
                </a:solidFill>
                <a:effectLst/>
                <a:latin typeface="Montserrat Light" panose="00000400000000000000" pitchFamily="2" charset="0"/>
                <a:cs typeface="Mongolian Baiti" panose="03000500000000000000" pitchFamily="66" charset="0"/>
              </a:rPr>
              <a:t>. Sam will also be at the ASB Waterfront Theatre on Tuesday 6 May, and will present the pre-show demonstration at 6.30pm. </a:t>
            </a:r>
          </a:p>
        </p:txBody>
      </p:sp>
      <p:sp>
        <p:nvSpPr>
          <p:cNvPr id="6" name="Text Placeholder 5">
            <a:extLst>
              <a:ext uri="{FF2B5EF4-FFF2-40B4-BE49-F238E27FC236}">
                <a16:creationId xmlns:a16="http://schemas.microsoft.com/office/drawing/2014/main" id="{18CB9D3D-1F3A-B3F7-7D4B-9DE27846BEE6}"/>
              </a:ext>
            </a:extLst>
          </p:cNvPr>
          <p:cNvSpPr>
            <a:spLocks noGrp="1"/>
          </p:cNvSpPr>
          <p:nvPr>
            <p:ph type="body" sz="quarter" idx="11"/>
          </p:nvPr>
        </p:nvSpPr>
        <p:spPr/>
        <p:txBody>
          <a:bodyPr>
            <a:normAutofit/>
          </a:bodyPr>
          <a:lstStyle/>
          <a:p>
            <a:endParaRPr lang="en-NZ" dirty="0"/>
          </a:p>
        </p:txBody>
      </p:sp>
      <p:sp>
        <p:nvSpPr>
          <p:cNvPr id="7" name="Title 1">
            <a:extLst>
              <a:ext uri="{FF2B5EF4-FFF2-40B4-BE49-F238E27FC236}">
                <a16:creationId xmlns:a16="http://schemas.microsoft.com/office/drawing/2014/main" id="{1A42B596-34A8-B99A-1E13-8D6ED9C45C50}"/>
              </a:ext>
            </a:extLst>
          </p:cNvPr>
          <p:cNvSpPr txBox="1">
            <a:spLocks/>
          </p:cNvSpPr>
          <p:nvPr/>
        </p:nvSpPr>
        <p:spPr>
          <a:xfrm>
            <a:off x="781341" y="876998"/>
            <a:ext cx="5911405" cy="13255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b="1" i="0" kern="1200">
                <a:solidFill>
                  <a:schemeClr val="tx1"/>
                </a:solidFill>
                <a:latin typeface="Montserrat SemiBold" pitchFamily="2" charset="77"/>
                <a:ea typeface="+mj-ea"/>
                <a:cs typeface="+mj-cs"/>
              </a:defRPr>
            </a:lvl1pPr>
          </a:lstStyle>
          <a:p>
            <a:endParaRPr lang="en-NZ" sz="3600" b="0" dirty="0"/>
          </a:p>
          <a:p>
            <a:r>
              <a:rPr lang="en-NZ" sz="3600" b="0" dirty="0"/>
              <a:t>A note on Spoilers:</a:t>
            </a:r>
            <a:endParaRPr lang="en-NZ" dirty="0"/>
          </a:p>
        </p:txBody>
      </p:sp>
    </p:spTree>
    <p:extLst>
      <p:ext uri="{BB962C8B-B14F-4D97-AF65-F5344CB8AC3E}">
        <p14:creationId xmlns:p14="http://schemas.microsoft.com/office/powerpoint/2010/main" val="1561020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0C8E-FA9E-1D7E-8024-61812C6405CE}"/>
              </a:ext>
            </a:extLst>
          </p:cNvPr>
          <p:cNvSpPr>
            <a:spLocks noGrp="1"/>
          </p:cNvSpPr>
          <p:nvPr>
            <p:ph type="title"/>
          </p:nvPr>
        </p:nvSpPr>
        <p:spPr/>
        <p:txBody>
          <a:bodyPr/>
          <a:lstStyle/>
          <a:p>
            <a:r>
              <a:rPr lang="en-NZ" b="1" dirty="0"/>
              <a:t>The Move to Auckland</a:t>
            </a:r>
            <a:endParaRPr lang="en-NZ" dirty="0"/>
          </a:p>
        </p:txBody>
      </p:sp>
      <p:sp>
        <p:nvSpPr>
          <p:cNvPr id="4" name="Text Placeholder 3">
            <a:extLst>
              <a:ext uri="{FF2B5EF4-FFF2-40B4-BE49-F238E27FC236}">
                <a16:creationId xmlns:a16="http://schemas.microsoft.com/office/drawing/2014/main" id="{FF5664C2-125C-EFC8-59F8-CDD2477E5CE2}"/>
              </a:ext>
            </a:extLst>
          </p:cNvPr>
          <p:cNvSpPr>
            <a:spLocks noGrp="1"/>
          </p:cNvSpPr>
          <p:nvPr>
            <p:ph type="body" sz="quarter" idx="12"/>
          </p:nvPr>
        </p:nvSpPr>
        <p:spPr>
          <a:xfrm>
            <a:off x="781050" y="2202561"/>
            <a:ext cx="5911696" cy="3845814"/>
          </a:xfrm>
        </p:spPr>
        <p:txBody>
          <a:bodyPr>
            <a:normAutofit/>
          </a:bodyPr>
          <a:lstStyle/>
          <a:p>
            <a:r>
              <a:rPr lang="en-NZ" dirty="0"/>
              <a:t>The show begins with rugby footage on the TV and Dickie entering with loud claps and cheers. He's watching the All Blacks and is clearly a devoted fan. As he celebrates, he begins telling us his story.</a:t>
            </a:r>
          </a:p>
          <a:p>
            <a:r>
              <a:rPr lang="en-NZ" dirty="0"/>
              <a:t>Dickie explains he never thought he'd end up in Auckland - "the one place in New Zealand I swore I'd never live in!" He shifts into playing his wife Glenda, changing to a higher-pitched voice and rigid posture. She insisted they move to be near their sons Grant and Brian and the grandchildren. Despite Dickie's protests about Auckland's traffic, crowds, and expenses, they move to Auckland. </a:t>
            </a:r>
          </a:p>
        </p:txBody>
      </p:sp>
      <p:sp>
        <p:nvSpPr>
          <p:cNvPr id="5" name="Text Placeholder 4">
            <a:extLst>
              <a:ext uri="{FF2B5EF4-FFF2-40B4-BE49-F238E27FC236}">
                <a16:creationId xmlns:a16="http://schemas.microsoft.com/office/drawing/2014/main" id="{70A15DBE-5371-07AE-2A83-A851B9F4CDCF}"/>
              </a:ext>
            </a:extLst>
          </p:cNvPr>
          <p:cNvSpPr>
            <a:spLocks noGrp="1"/>
          </p:cNvSpPr>
          <p:nvPr>
            <p:ph type="body" sz="quarter" idx="13"/>
          </p:nvPr>
        </p:nvSpPr>
        <p:spPr/>
        <p:txBody>
          <a:bodyPr/>
          <a:lstStyle/>
          <a:p>
            <a:endParaRPr lang="en-NZ" dirty="0"/>
          </a:p>
        </p:txBody>
      </p:sp>
      <p:pic>
        <p:nvPicPr>
          <p:cNvPr id="10" name="Picture Placeholder 9" descr="A person standing on a stage&#10;&#10;AI-generated content may be incorrect.">
            <a:extLst>
              <a:ext uri="{FF2B5EF4-FFF2-40B4-BE49-F238E27FC236}">
                <a16:creationId xmlns:a16="http://schemas.microsoft.com/office/drawing/2014/main" id="{382B6A4C-19BD-DD02-639D-6136906E5DDF}"/>
              </a:ext>
            </a:extLst>
          </p:cNvPr>
          <p:cNvPicPr>
            <a:picLocks noGrp="1" noChangeAspect="1"/>
          </p:cNvPicPr>
          <p:nvPr>
            <p:ph type="pic" sz="quarter" idx="10"/>
          </p:nvPr>
        </p:nvPicPr>
        <p:blipFill>
          <a:blip r:embed="rId3"/>
          <a:srcRect l="26266" r="26266"/>
          <a:stretch>
            <a:fillRect/>
          </a:stretch>
        </p:blipFill>
        <p:spPr/>
      </p:pic>
    </p:spTree>
    <p:extLst>
      <p:ext uri="{BB962C8B-B14F-4D97-AF65-F5344CB8AC3E}">
        <p14:creationId xmlns:p14="http://schemas.microsoft.com/office/powerpoint/2010/main" val="2552975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EC343-A81D-5BC8-1CF2-60DDF1939F39}"/>
              </a:ext>
            </a:extLst>
          </p:cNvPr>
          <p:cNvSpPr>
            <a:spLocks noGrp="1"/>
          </p:cNvSpPr>
          <p:nvPr>
            <p:ph type="title"/>
          </p:nvPr>
        </p:nvSpPr>
        <p:spPr/>
        <p:txBody>
          <a:bodyPr/>
          <a:lstStyle/>
          <a:p>
            <a:endParaRPr lang="en-NZ" dirty="0"/>
          </a:p>
        </p:txBody>
      </p:sp>
      <p:pic>
        <p:nvPicPr>
          <p:cNvPr id="4" name="Picture 3" descr="A person standing on a stage">
            <a:extLst>
              <a:ext uri="{FF2B5EF4-FFF2-40B4-BE49-F238E27FC236}">
                <a16:creationId xmlns:a16="http://schemas.microsoft.com/office/drawing/2014/main" id="{28B108F0-24DC-0D7C-903A-7F613B40F0C8}"/>
              </a:ext>
            </a:extLst>
          </p:cNvPr>
          <p:cNvPicPr>
            <a:picLocks noChangeAspect="1"/>
          </p:cNvPicPr>
          <p:nvPr/>
        </p:nvPicPr>
        <p:blipFill>
          <a:blip r:embed="rId2"/>
          <a:stretch>
            <a:fillRect/>
          </a:stretch>
        </p:blipFill>
        <p:spPr>
          <a:xfrm>
            <a:off x="717755" y="0"/>
            <a:ext cx="10756490" cy="6859363"/>
          </a:xfrm>
          <a:prstGeom prst="rect">
            <a:avLst/>
          </a:prstGeom>
        </p:spPr>
      </p:pic>
    </p:spTree>
    <p:extLst>
      <p:ext uri="{BB962C8B-B14F-4D97-AF65-F5344CB8AC3E}">
        <p14:creationId xmlns:p14="http://schemas.microsoft.com/office/powerpoint/2010/main" val="3042147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4A136-B155-CAEF-64F6-4092D27C7C12}"/>
              </a:ext>
            </a:extLst>
          </p:cNvPr>
          <p:cNvSpPr>
            <a:spLocks noGrp="1"/>
          </p:cNvSpPr>
          <p:nvPr>
            <p:ph type="title"/>
          </p:nvPr>
        </p:nvSpPr>
        <p:spPr>
          <a:xfrm>
            <a:off x="781341" y="876998"/>
            <a:ext cx="10464062" cy="1325563"/>
          </a:xfrm>
        </p:spPr>
        <p:txBody>
          <a:bodyPr anchor="ctr">
            <a:normAutofit/>
          </a:bodyPr>
          <a:lstStyle/>
          <a:p>
            <a:r>
              <a:rPr lang="en-NZ" b="1" dirty="0"/>
              <a:t>Sea View Apartment</a:t>
            </a:r>
            <a:endParaRPr lang="en-NZ" dirty="0"/>
          </a:p>
        </p:txBody>
      </p:sp>
      <p:sp>
        <p:nvSpPr>
          <p:cNvPr id="4" name="Text Placeholder 3">
            <a:extLst>
              <a:ext uri="{FF2B5EF4-FFF2-40B4-BE49-F238E27FC236}">
                <a16:creationId xmlns:a16="http://schemas.microsoft.com/office/drawing/2014/main" id="{F1502CE0-B00B-24EB-AD59-64CF19677D17}"/>
              </a:ext>
            </a:extLst>
          </p:cNvPr>
          <p:cNvSpPr>
            <a:spLocks noGrp="1"/>
          </p:cNvSpPr>
          <p:nvPr>
            <p:ph type="body" sz="quarter" idx="12"/>
          </p:nvPr>
        </p:nvSpPr>
        <p:spPr>
          <a:xfrm>
            <a:off x="781204" y="1830253"/>
            <a:ext cx="5911696" cy="4150749"/>
          </a:xfrm>
        </p:spPr>
        <p:txBody>
          <a:bodyPr>
            <a:normAutofit/>
          </a:bodyPr>
          <a:lstStyle/>
          <a:p>
            <a:r>
              <a:rPr lang="en-NZ" dirty="0"/>
              <a:t>Dicky and Glenda move into a fifth-floor apartment at "Sea View" complex on the North Shore. </a:t>
            </a:r>
          </a:p>
          <a:p>
            <a:r>
              <a:rPr lang="en-NZ" dirty="0"/>
              <a:t>Dickie shows us around. He complains about apartment living versus having a proper garden. The kettle boils during this scene and he makes himself tea.</a:t>
            </a:r>
          </a:p>
          <a:p>
            <a:r>
              <a:rPr lang="en-NZ" dirty="0"/>
              <a:t>Taking grandchildren Jake and Emma to the pool, there is a splash as they enter through the locked gate. The lighting changes to blue. </a:t>
            </a:r>
          </a:p>
          <a:p>
            <a:r>
              <a:rPr lang="en-NZ" dirty="0"/>
              <a:t>Dickie meets Stephanie from apartment 2A - he portrays her by putting on sunglasses and speaking in a high-pitched voice. She's a widow on the Body Corporate who flirts with him. When Emma pretends to drown, Dickie jumps in fully clothed to "save" her.</a:t>
            </a:r>
          </a:p>
        </p:txBody>
      </p:sp>
      <p:sp>
        <p:nvSpPr>
          <p:cNvPr id="16" name="Text Placeholder 5">
            <a:extLst>
              <a:ext uri="{FF2B5EF4-FFF2-40B4-BE49-F238E27FC236}">
                <a16:creationId xmlns:a16="http://schemas.microsoft.com/office/drawing/2014/main" id="{43528D27-1D33-D8D2-9FE8-3095744B9A13}"/>
              </a:ext>
            </a:extLst>
          </p:cNvPr>
          <p:cNvSpPr>
            <a:spLocks noGrp="1"/>
          </p:cNvSpPr>
          <p:nvPr>
            <p:ph type="body" sz="quarter" idx="13"/>
          </p:nvPr>
        </p:nvSpPr>
        <p:spPr>
          <a:xfrm>
            <a:off x="781050" y="6203128"/>
            <a:ext cx="5911850" cy="252412"/>
          </a:xfrm>
        </p:spPr>
        <p:txBody>
          <a:bodyPr/>
          <a:lstStyle/>
          <a:p>
            <a:endParaRPr lang="en-US" dirty="0"/>
          </a:p>
        </p:txBody>
      </p:sp>
      <p:pic>
        <p:nvPicPr>
          <p:cNvPr id="9" name="Picture Placeholder 8" descr="A person wearing sunglasses and a black tank top&#10;&#10;AI-generated content may be incorrect.">
            <a:extLst>
              <a:ext uri="{FF2B5EF4-FFF2-40B4-BE49-F238E27FC236}">
                <a16:creationId xmlns:a16="http://schemas.microsoft.com/office/drawing/2014/main" id="{7C74160E-682C-5107-6C51-25A292B9FAAC}"/>
              </a:ext>
            </a:extLst>
          </p:cNvPr>
          <p:cNvPicPr>
            <a:picLocks noGrp="1" noChangeAspect="1"/>
          </p:cNvPicPr>
          <p:nvPr>
            <p:ph type="pic" sz="quarter" idx="10"/>
          </p:nvPr>
        </p:nvPicPr>
        <p:blipFill>
          <a:blip r:embed="rId2"/>
          <a:srcRect l="15604" r="15604"/>
          <a:stretch>
            <a:fillRect/>
          </a:stretch>
        </p:blipFill>
        <p:spPr/>
      </p:pic>
    </p:spTree>
    <p:extLst>
      <p:ext uri="{BB962C8B-B14F-4D97-AF65-F5344CB8AC3E}">
        <p14:creationId xmlns:p14="http://schemas.microsoft.com/office/powerpoint/2010/main" val="78835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F6446-2988-34DB-513B-0A81AA9F0B74}"/>
              </a:ext>
            </a:extLst>
          </p:cNvPr>
          <p:cNvSpPr>
            <a:spLocks noGrp="1"/>
          </p:cNvSpPr>
          <p:nvPr>
            <p:ph type="title"/>
          </p:nvPr>
        </p:nvSpPr>
        <p:spPr/>
        <p:txBody>
          <a:bodyPr/>
          <a:lstStyle/>
          <a:p>
            <a:r>
              <a:rPr lang="en-NZ" b="1" dirty="0"/>
              <a:t>Filling Empty Days</a:t>
            </a:r>
            <a:endParaRPr lang="en-NZ" dirty="0"/>
          </a:p>
        </p:txBody>
      </p:sp>
      <p:sp>
        <p:nvSpPr>
          <p:cNvPr id="4" name="Text Placeholder 3">
            <a:extLst>
              <a:ext uri="{FF2B5EF4-FFF2-40B4-BE49-F238E27FC236}">
                <a16:creationId xmlns:a16="http://schemas.microsoft.com/office/drawing/2014/main" id="{9DB7F85B-5CAF-ACA3-D631-EC095142C8F3}"/>
              </a:ext>
            </a:extLst>
          </p:cNvPr>
          <p:cNvSpPr>
            <a:spLocks noGrp="1"/>
          </p:cNvSpPr>
          <p:nvPr>
            <p:ph type="body" sz="quarter" idx="12"/>
          </p:nvPr>
        </p:nvSpPr>
        <p:spPr>
          <a:xfrm>
            <a:off x="781050" y="1851660"/>
            <a:ext cx="5911696" cy="4196715"/>
          </a:xfrm>
        </p:spPr>
        <p:txBody>
          <a:bodyPr>
            <a:normAutofit/>
          </a:bodyPr>
          <a:lstStyle/>
          <a:p>
            <a:r>
              <a:rPr lang="en-NZ" dirty="0"/>
              <a:t>Dickie struggles with retirement. Glenda has yoga, book club, and theatre friends, but Dickie has nothing. She sends him to the library to collect her book club selection. The lighting turns warm orange as he meets librarian Sandra, who convinces him to join and borrow a book. He excitedly chooses "Meads" about rugby legend Colin Meads. Glenda is horrified it will appear on her borrowing record.</a:t>
            </a:r>
          </a:p>
          <a:p>
            <a:r>
              <a:rPr lang="en-NZ" dirty="0"/>
              <a:t>The apartment lights change to a strong blue colour on the walls, as waves and birdsong play. </a:t>
            </a:r>
          </a:p>
          <a:p>
            <a:r>
              <a:rPr lang="en-NZ" dirty="0"/>
              <a:t>Dickie describes Takapuna Beach - families, dog walkers, swimmers, paddle boarders, and annoying jet skis (their droning sound grows louder). He reflects on missing his farm dogs while watching city people with their "stupid little things."</a:t>
            </a:r>
          </a:p>
          <a:p>
            <a:endParaRPr lang="en-NZ" sz="1600" dirty="0"/>
          </a:p>
        </p:txBody>
      </p:sp>
      <p:sp>
        <p:nvSpPr>
          <p:cNvPr id="5" name="Text Placeholder 4">
            <a:extLst>
              <a:ext uri="{FF2B5EF4-FFF2-40B4-BE49-F238E27FC236}">
                <a16:creationId xmlns:a16="http://schemas.microsoft.com/office/drawing/2014/main" id="{85FBF2B4-6A08-2D6C-9707-C231DE907B87}"/>
              </a:ext>
            </a:extLst>
          </p:cNvPr>
          <p:cNvSpPr>
            <a:spLocks noGrp="1"/>
          </p:cNvSpPr>
          <p:nvPr>
            <p:ph type="body" sz="quarter" idx="13"/>
          </p:nvPr>
        </p:nvSpPr>
        <p:spPr/>
        <p:txBody>
          <a:bodyPr/>
          <a:lstStyle/>
          <a:p>
            <a:endParaRPr lang="en-NZ" dirty="0"/>
          </a:p>
        </p:txBody>
      </p:sp>
      <p:pic>
        <p:nvPicPr>
          <p:cNvPr id="13" name="Picture Placeholder 12" descr="A person sitting on a stool&#10;&#10;AI-generated content may be incorrect.">
            <a:extLst>
              <a:ext uri="{FF2B5EF4-FFF2-40B4-BE49-F238E27FC236}">
                <a16:creationId xmlns:a16="http://schemas.microsoft.com/office/drawing/2014/main" id="{D9A0E2B5-1D48-A187-9791-682948DC88BC}"/>
              </a:ext>
            </a:extLst>
          </p:cNvPr>
          <p:cNvPicPr>
            <a:picLocks noGrp="1" noChangeAspect="1"/>
          </p:cNvPicPr>
          <p:nvPr>
            <p:ph type="pic" sz="quarter" idx="10"/>
          </p:nvPr>
        </p:nvPicPr>
        <p:blipFill>
          <a:blip r:embed="rId2"/>
          <a:srcRect t="911" b="911"/>
          <a:stretch>
            <a:fillRect/>
          </a:stretch>
        </p:blipFill>
        <p:spPr/>
      </p:pic>
    </p:spTree>
    <p:extLst>
      <p:ext uri="{BB962C8B-B14F-4D97-AF65-F5344CB8AC3E}">
        <p14:creationId xmlns:p14="http://schemas.microsoft.com/office/powerpoint/2010/main" val="567326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76BBAF-76F7-041A-1FF3-525CFD9CA21E}"/>
              </a:ext>
            </a:extLst>
          </p:cNvPr>
          <p:cNvSpPr>
            <a:spLocks noGrp="1"/>
          </p:cNvSpPr>
          <p:nvPr>
            <p:ph type="body" sz="quarter" idx="12"/>
          </p:nvPr>
        </p:nvSpPr>
        <p:spPr>
          <a:xfrm>
            <a:off x="781204" y="2001693"/>
            <a:ext cx="5911696" cy="4054978"/>
          </a:xfrm>
        </p:spPr>
        <p:txBody>
          <a:bodyPr vert="horz" lIns="91440" tIns="45720" rIns="91440" bIns="45720" rtlCol="0" anchor="t">
            <a:normAutofit lnSpcReduction="10000"/>
          </a:bodyPr>
          <a:lstStyle/>
          <a:p>
            <a:r>
              <a:rPr lang="en-NZ" dirty="0"/>
              <a:t>Glenda sends Dickie to collect a dinner set from Smith &amp; Caughey’s. </a:t>
            </a:r>
          </a:p>
          <a:p>
            <a:r>
              <a:rPr lang="en-NZ" dirty="0">
                <a:latin typeface="Montserrat Light"/>
              </a:rPr>
              <a:t>Dickie sits on a stool to indicate he’s driving a car. </a:t>
            </a:r>
          </a:p>
          <a:p>
            <a:r>
              <a:rPr lang="en-NZ" dirty="0"/>
              <a:t>In the car, a GPS voice confuses him with "Turn South" instead of "left." </a:t>
            </a:r>
          </a:p>
          <a:p>
            <a:r>
              <a:rPr lang="en-NZ" dirty="0">
                <a:latin typeface="Montserrat Light"/>
              </a:rPr>
              <a:t>Car horns and traffic plays. Dickie struggles with which lane to use on the Harbor Bridge during wind gusts. In the Civic car park, his voice echoes as he descends level after level. Later, he can't find his Ute or remember which floor he parked on.</a:t>
            </a:r>
          </a:p>
          <a:p>
            <a:r>
              <a:rPr lang="en-NZ" dirty="0"/>
              <a:t>Back in the apartment the phone rings - it's Fergus Dexter from apartment 6B, the Body Corporate chairman. They meet for coffee. </a:t>
            </a:r>
          </a:p>
          <a:p>
            <a:r>
              <a:rPr lang="en-NZ" dirty="0"/>
              <a:t>Fergus wants another man on the committee to outvote the women who only care about flowers in the foyer. Dickie reluctantly agrees to join.</a:t>
            </a:r>
          </a:p>
        </p:txBody>
      </p:sp>
      <p:sp>
        <p:nvSpPr>
          <p:cNvPr id="5" name="Text Placeholder 4">
            <a:extLst>
              <a:ext uri="{FF2B5EF4-FFF2-40B4-BE49-F238E27FC236}">
                <a16:creationId xmlns:a16="http://schemas.microsoft.com/office/drawing/2014/main" id="{7416DF7E-C87D-AB63-3135-047B162F41DB}"/>
              </a:ext>
            </a:extLst>
          </p:cNvPr>
          <p:cNvSpPr>
            <a:spLocks noGrp="1"/>
          </p:cNvSpPr>
          <p:nvPr>
            <p:ph type="body" sz="quarter" idx="13"/>
          </p:nvPr>
        </p:nvSpPr>
        <p:spPr/>
        <p:txBody>
          <a:bodyPr/>
          <a:lstStyle/>
          <a:p>
            <a:endParaRPr lang="en-NZ" dirty="0"/>
          </a:p>
        </p:txBody>
      </p:sp>
      <p:sp>
        <p:nvSpPr>
          <p:cNvPr id="7" name="Title 1">
            <a:extLst>
              <a:ext uri="{FF2B5EF4-FFF2-40B4-BE49-F238E27FC236}">
                <a16:creationId xmlns:a16="http://schemas.microsoft.com/office/drawing/2014/main" id="{EC142BB3-AB0E-7211-A625-21579EB118C3}"/>
              </a:ext>
            </a:extLst>
          </p:cNvPr>
          <p:cNvSpPr txBox="1">
            <a:spLocks/>
          </p:cNvSpPr>
          <p:nvPr/>
        </p:nvSpPr>
        <p:spPr>
          <a:xfrm>
            <a:off x="933741" y="1029398"/>
            <a:ext cx="591140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0" i="0" kern="1200">
                <a:solidFill>
                  <a:schemeClr val="tx1"/>
                </a:solidFill>
                <a:latin typeface="Montserrat SemiBold" pitchFamily="2" charset="77"/>
                <a:ea typeface="+mj-ea"/>
                <a:cs typeface="+mj-cs"/>
              </a:defRPr>
            </a:lvl1pPr>
          </a:lstStyle>
          <a:p>
            <a:r>
              <a:rPr lang="en-NZ" b="1" dirty="0"/>
              <a:t>City Driving Disaster</a:t>
            </a:r>
            <a:endParaRPr lang="en-NZ" dirty="0"/>
          </a:p>
        </p:txBody>
      </p:sp>
      <p:pic>
        <p:nvPicPr>
          <p:cNvPr id="8" name="Picture Placeholder 7" descr="A person sitting on a stool&#10;&#10;AI-generated content may be incorrect.">
            <a:extLst>
              <a:ext uri="{FF2B5EF4-FFF2-40B4-BE49-F238E27FC236}">
                <a16:creationId xmlns:a16="http://schemas.microsoft.com/office/drawing/2014/main" id="{12F1DCE6-BC90-44D1-DD62-21AEEC365E88}"/>
              </a:ext>
            </a:extLst>
          </p:cNvPr>
          <p:cNvPicPr>
            <a:picLocks noGrp="1" noChangeAspect="1"/>
          </p:cNvPicPr>
          <p:nvPr>
            <p:ph type="pic" sz="quarter" idx="10"/>
          </p:nvPr>
        </p:nvPicPr>
        <p:blipFill>
          <a:blip r:embed="rId2"/>
          <a:srcRect t="4034" b="4034"/>
          <a:stretch>
            <a:fillRect/>
          </a:stretch>
        </p:blipFill>
        <p:spPr/>
      </p:pic>
    </p:spTree>
    <p:extLst>
      <p:ext uri="{BB962C8B-B14F-4D97-AF65-F5344CB8AC3E}">
        <p14:creationId xmlns:p14="http://schemas.microsoft.com/office/powerpoint/2010/main" val="3751740295"/>
      </p:ext>
    </p:extLst>
  </p:cSld>
  <p:clrMapOvr>
    <a:masterClrMapping/>
  </p:clrMapOvr>
</p:sld>
</file>

<file path=ppt/theme/theme1.xml><?xml version="1.0" encoding="utf-8"?>
<a:theme xmlns:a="http://schemas.openxmlformats.org/drawingml/2006/main" name="Office Theme">
  <a:themeElements>
    <a:clrScheme name="ATC 2022 Branding">
      <a:dk1>
        <a:srgbClr val="2A68AD"/>
      </a:dk1>
      <a:lt1>
        <a:srgbClr val="F9F4F2"/>
      </a:lt1>
      <a:dk2>
        <a:srgbClr val="863B90"/>
      </a:dk2>
      <a:lt2>
        <a:srgbClr val="EE95BE"/>
      </a:lt2>
      <a:accent1>
        <a:srgbClr val="E66638"/>
      </a:accent1>
      <a:accent2>
        <a:srgbClr val="D6DF3A"/>
      </a:accent2>
      <a:accent3>
        <a:srgbClr val="295D4C"/>
      </a:accent3>
      <a:accent4>
        <a:srgbClr val="E84996"/>
      </a:accent4>
      <a:accent5>
        <a:srgbClr val="567D5D"/>
      </a:accent5>
      <a:accent6>
        <a:srgbClr val="C8D4EA"/>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cb8bc87-247f-4868-b64f-66158b5de6b6">
      <Terms xmlns="http://schemas.microsoft.com/office/infopath/2007/PartnerControls"/>
    </lcf76f155ced4ddcb4097134ff3c332f>
    <TaxCatchAll xmlns="4482af33-0b47-4791-ad07-ac051b69846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2A364B86EC16646894E09930CE693D0" ma:contentTypeVersion="14" ma:contentTypeDescription="Create a new document." ma:contentTypeScope="" ma:versionID="429f703cd583287e8093069c7104e586">
  <xsd:schema xmlns:xsd="http://www.w3.org/2001/XMLSchema" xmlns:xs="http://www.w3.org/2001/XMLSchema" xmlns:p="http://schemas.microsoft.com/office/2006/metadata/properties" xmlns:ns2="ccb8bc87-247f-4868-b64f-66158b5de6b6" xmlns:ns3="4482af33-0b47-4791-ad07-ac051b698461" targetNamespace="http://schemas.microsoft.com/office/2006/metadata/properties" ma:root="true" ma:fieldsID="e178e171ec06499ddc8755aca19bc4fe" ns2:_="" ns3:_="">
    <xsd:import namespace="ccb8bc87-247f-4868-b64f-66158b5de6b6"/>
    <xsd:import namespace="4482af33-0b47-4791-ad07-ac051b69846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b8bc87-247f-4868-b64f-66158b5de6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f87342a-61f0-4d10-bb9e-90199c0331a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82af33-0b47-4791-ad07-ac051b69846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0e7c5c3-7556-484f-80b0-e5aeab86fed8}" ma:internalName="TaxCatchAll" ma:showField="CatchAllData" ma:web="4482af33-0b47-4791-ad07-ac051b6984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6F6D56-EF37-4EFC-94AF-E488FD6CC086}">
  <ds:schemaRefs>
    <ds:schemaRef ds:uri="4482af33-0b47-4791-ad07-ac051b698461"/>
    <ds:schemaRef ds:uri="ccb8bc87-247f-4868-b64f-66158b5de6b6"/>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8BB3719-4C4A-4180-823E-103E8573A592}">
  <ds:schemaRefs>
    <ds:schemaRef ds:uri="http://schemas.microsoft.com/sharepoint/v3/contenttype/forms"/>
  </ds:schemaRefs>
</ds:datastoreItem>
</file>

<file path=customXml/itemProps3.xml><?xml version="1.0" encoding="utf-8"?>
<ds:datastoreItem xmlns:ds="http://schemas.openxmlformats.org/officeDocument/2006/customXml" ds:itemID="{FA03F8A4-065D-413E-98F3-5BA7F263A99D}">
  <ds:schemaRefs>
    <ds:schemaRef ds:uri="4482af33-0b47-4791-ad07-ac051b698461"/>
    <ds:schemaRef ds:uri="ccb8bc87-247f-4868-b64f-66158b5de6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170</TotalTime>
  <Words>2177</Words>
  <Application>Microsoft Office PowerPoint</Application>
  <PresentationFormat>Widescreen</PresentationFormat>
  <Paragraphs>93</Paragraphs>
  <Slides>24</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Aptos</vt:lpstr>
      <vt:lpstr>Arial</vt:lpstr>
      <vt:lpstr>Brown</vt:lpstr>
      <vt:lpstr>Montserrat</vt:lpstr>
      <vt:lpstr>Montserrat Light</vt:lpstr>
      <vt:lpstr>Montserrat SemiBold</vt:lpstr>
      <vt:lpstr>Office Theme</vt:lpstr>
      <vt:lpstr>End of Summer Time  by Roger Hall</vt:lpstr>
      <vt:lpstr>Auckland Theatre Company presents  End of Summer Time by Roger Hall</vt:lpstr>
      <vt:lpstr>PowerPoint Presentation</vt:lpstr>
      <vt:lpstr>PowerPoint Presentation</vt:lpstr>
      <vt:lpstr>The Move to Auckland</vt:lpstr>
      <vt:lpstr>PowerPoint Presentation</vt:lpstr>
      <vt:lpstr>Sea View Apartment</vt:lpstr>
      <vt:lpstr>Filling Empty Days</vt:lpstr>
      <vt:lpstr>PowerPoint Presentation</vt:lpstr>
      <vt:lpstr>Bus Trip and Ferry Adventure</vt:lpstr>
      <vt:lpstr>Wellington Trip</vt:lpstr>
      <vt:lpstr>School Holiday Adventures</vt:lpstr>
      <vt:lpstr>World Cup Disappointment</vt:lpstr>
      <vt:lpstr>Interval:</vt:lpstr>
      <vt:lpstr>A Changed Man</vt:lpstr>
      <vt:lpstr>Pandemic Life </vt:lpstr>
      <vt:lpstr>ANZAC Day</vt:lpstr>
      <vt:lpstr>Glenda's Death</vt:lpstr>
      <vt:lpstr>Aftermath and Decline</vt:lpstr>
      <vt:lpstr>2023 Disasters</vt:lpstr>
      <vt:lpstr>Census Crisis</vt:lpstr>
      <vt:lpstr>Driving Test Renewal</vt:lpstr>
      <vt:lpstr>Return to Life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Wanda Tambrin</dc:creator>
  <cp:lastModifiedBy>Sam Phillips</cp:lastModifiedBy>
  <cp:revision>8</cp:revision>
  <dcterms:created xsi:type="dcterms:W3CDTF">2021-11-23T07:20:09Z</dcterms:created>
  <dcterms:modified xsi:type="dcterms:W3CDTF">2025-06-23T06:05:06Z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0x01010092A364B86EC16646894E09930CE693D0</vt:lpwstr>
  </property>
  <property fmtid="{D5CDD505-2E9C-101B-9397-08002B2CF9AE}" pid="3" name="MediaServiceImageTags">
    <vt:lpwstr/>
  </property>
</Properties>
</file>